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3" r:id="rId3"/>
    <p:sldId id="300" r:id="rId4"/>
    <p:sldId id="301" r:id="rId5"/>
    <p:sldId id="302" r:id="rId6"/>
    <p:sldId id="30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414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65ECD2F-739C-4641-A1CC-24C47C9A898C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44796C-138C-4858-A967-0EBD37553F07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お水は</a:t>
            </a:r>
            <a:endParaRPr lang="en-US" altLang="ja-JP" sz="16000" dirty="0">
              <a:solidFill>
                <a:srgbClr val="FFFF00"/>
              </a:solidFill>
              <a:effectLst/>
            </a:endParaRPr>
          </a:p>
          <a:p>
            <a:r>
              <a:rPr lang="ja-JP" altLang="en-US" sz="16000" dirty="0">
                <a:effectLst/>
              </a:rPr>
              <a:t>セルフサービスで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solidFill>
                  <a:srgbClr val="FFFF00"/>
                </a:solidFill>
                <a:effectLst/>
              </a:rPr>
              <a:t>お願いします</a:t>
            </a:r>
            <a:endParaRPr lang="ja-JP" altLang="en-US" sz="13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936E8C7F-1410-42F5-90F9-3F2617B70D80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5BBE821-05F9-449E-9D70-32A6B21D848E}"/>
              </a:ext>
            </a:extLst>
          </p:cNvPr>
          <p:cNvSpPr txBox="1"/>
          <p:nvPr/>
        </p:nvSpPr>
        <p:spPr>
          <a:xfrm>
            <a:off x="1006485" y="911463"/>
            <a:ext cx="7898976" cy="4940185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お水は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セルフサービスで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お願いします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06B39E65-7A9D-45B9-AF8D-9686D0687232}"/>
              </a:ext>
            </a:extLst>
          </p:cNvPr>
          <p:cNvSpPr/>
          <p:nvPr/>
        </p:nvSpPr>
        <p:spPr>
          <a:xfrm>
            <a:off x="362857" y="207036"/>
            <a:ext cx="9186588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C429CDBF-3CC1-45AB-93CD-023174A9656B}"/>
              </a:ext>
            </a:extLst>
          </p:cNvPr>
          <p:cNvSpPr txBox="1"/>
          <p:nvPr/>
        </p:nvSpPr>
        <p:spPr>
          <a:xfrm>
            <a:off x="295275" y="731584"/>
            <a:ext cx="931545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/>
              <a:t>お水は</a:t>
            </a:r>
            <a:endParaRPr lang="en-US" altLang="ja-JP" sz="72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>
                <a:solidFill>
                  <a:srgbClr val="FF0000"/>
                </a:solidFill>
              </a:rPr>
              <a:t>セルフサービスで</a:t>
            </a:r>
            <a:endParaRPr lang="en-US" altLang="ja-JP" sz="72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7200" dirty="0"/>
              <a:t>お願いします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B46DAC9-1B56-4466-BF12-643694ECA397}"/>
              </a:ext>
            </a:extLst>
          </p:cNvPr>
          <p:cNvGrpSpPr/>
          <p:nvPr/>
        </p:nvGrpSpPr>
        <p:grpSpPr>
          <a:xfrm>
            <a:off x="3351136" y="4082101"/>
            <a:ext cx="3203727" cy="2589516"/>
            <a:chOff x="6874466" y="4647005"/>
            <a:chExt cx="2181999" cy="17636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A310A06-B7CC-41C7-BC04-FC56DAED5811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56F62C81-6757-4602-B6C4-7BD644F2F033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F1267256-C6E1-47E8-A7FD-52107D32510C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0DA5421D-FE93-444B-B191-BA3283EFED7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3A596551-03D4-4D18-9A51-E197D44A4068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0681C51B-C22E-45C2-ABC7-15FB61D92B4D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A12430C7-EB8B-4959-9AB0-50CA63DB3D81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" name="涙形 64">
                <a:extLst>
                  <a:ext uri="{FF2B5EF4-FFF2-40B4-BE49-F238E27FC236}">
                    <a16:creationId xmlns:a16="http://schemas.microsoft.com/office/drawing/2014/main" id="{90AD676E-1AF9-4BAC-9598-1C4FD7987F25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 295">
                <a:extLst>
                  <a:ext uri="{FF2B5EF4-FFF2-40B4-BE49-F238E27FC236}">
                    <a16:creationId xmlns:a16="http://schemas.microsoft.com/office/drawing/2014/main" id="{8B78E0F7-0C37-4E88-9D61-D817089C3F7B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 296">
                <a:extLst>
                  <a:ext uri="{FF2B5EF4-FFF2-40B4-BE49-F238E27FC236}">
                    <a16:creationId xmlns:a16="http://schemas.microsoft.com/office/drawing/2014/main" id="{5F4F70AB-F2FB-493C-A366-1D5FC98293FF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E9EC4539-498D-48CE-A280-B9D8F0A96107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片側の 2 つの角を丸めた四角形 298">
                <a:extLst>
                  <a:ext uri="{FF2B5EF4-FFF2-40B4-BE49-F238E27FC236}">
                    <a16:creationId xmlns:a16="http://schemas.microsoft.com/office/drawing/2014/main" id="{D1B47678-2920-4004-8DAF-984B57B77037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涙形 64">
                <a:extLst>
                  <a:ext uri="{FF2B5EF4-FFF2-40B4-BE49-F238E27FC236}">
                    <a16:creationId xmlns:a16="http://schemas.microsoft.com/office/drawing/2014/main" id="{612DDABD-653D-4B38-A1E5-B96F7DF4CECE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片側の 2 つの角を丸めた四角形 300">
                <a:extLst>
                  <a:ext uri="{FF2B5EF4-FFF2-40B4-BE49-F238E27FC236}">
                    <a16:creationId xmlns:a16="http://schemas.microsoft.com/office/drawing/2014/main" id="{E0A81111-A311-4D8B-947C-2A69D3C7E81A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円/楕円 304">
                <a:extLst>
                  <a:ext uri="{FF2B5EF4-FFF2-40B4-BE49-F238E27FC236}">
                    <a16:creationId xmlns:a16="http://schemas.microsoft.com/office/drawing/2014/main" id="{4150DB9C-D14F-4E1C-99FB-31CE0950A3D5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305">
                <a:extLst>
                  <a:ext uri="{FF2B5EF4-FFF2-40B4-BE49-F238E27FC236}">
                    <a16:creationId xmlns:a16="http://schemas.microsoft.com/office/drawing/2014/main" id="{19D8E98E-21CA-463C-A654-B977F9A70186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559">
                <a:extLst>
                  <a:ext uri="{FF2B5EF4-FFF2-40B4-BE49-F238E27FC236}">
                    <a16:creationId xmlns:a16="http://schemas.microsoft.com/office/drawing/2014/main" id="{E3FC616B-FFB3-44D3-8324-4EB89ECB23BA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台形 441">
                <a:extLst>
                  <a:ext uri="{FF2B5EF4-FFF2-40B4-BE49-F238E27FC236}">
                    <a16:creationId xmlns:a16="http://schemas.microsoft.com/office/drawing/2014/main" id="{35433BD6-0CFA-4909-9E79-F2E131380EAA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559">
                <a:extLst>
                  <a:ext uri="{FF2B5EF4-FFF2-40B4-BE49-F238E27FC236}">
                    <a16:creationId xmlns:a16="http://schemas.microsoft.com/office/drawing/2014/main" id="{53C35B72-D70B-4F86-A384-4A5557D45DEE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台形 441">
                <a:extLst>
                  <a:ext uri="{FF2B5EF4-FFF2-40B4-BE49-F238E27FC236}">
                    <a16:creationId xmlns:a16="http://schemas.microsoft.com/office/drawing/2014/main" id="{69E230A7-DBAC-4B3A-932C-A2E819A86533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4E8622DD-79E0-4BD6-9349-021E85B51EE3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0" name="円/楕円 342">
                  <a:extLst>
                    <a:ext uri="{FF2B5EF4-FFF2-40B4-BE49-F238E27FC236}">
                      <a16:creationId xmlns:a16="http://schemas.microsoft.com/office/drawing/2014/main" id="{5DDB3964-338F-4FEE-9BBD-759F914CF9D6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343">
                  <a:extLst>
                    <a:ext uri="{FF2B5EF4-FFF2-40B4-BE49-F238E27FC236}">
                      <a16:creationId xmlns:a16="http://schemas.microsoft.com/office/drawing/2014/main" id="{00999D0D-F7B9-43D0-8912-BB90F40DDFCE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194DE8B0-E666-4F40-B5AB-3DD722FDB4BB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38" name="円/楕円 340">
                  <a:extLst>
                    <a:ext uri="{FF2B5EF4-FFF2-40B4-BE49-F238E27FC236}">
                      <a16:creationId xmlns:a16="http://schemas.microsoft.com/office/drawing/2014/main" id="{1B26B7CE-7841-4251-AC8E-E5AA1656955C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341">
                  <a:extLst>
                    <a:ext uri="{FF2B5EF4-FFF2-40B4-BE49-F238E27FC236}">
                      <a16:creationId xmlns:a16="http://schemas.microsoft.com/office/drawing/2014/main" id="{62DC4B61-BA15-4BF5-A184-58934AE8AEF7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円/楕円 303">
                <a:extLst>
                  <a:ext uri="{FF2B5EF4-FFF2-40B4-BE49-F238E27FC236}">
                    <a16:creationId xmlns:a16="http://schemas.microsoft.com/office/drawing/2014/main" id="{64542C84-D68E-49D1-AE6C-8F2BE15B1C61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561BEB20-66AB-4299-A269-8D21BEC25D26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アーチ 134">
                <a:extLst>
                  <a:ext uri="{FF2B5EF4-FFF2-40B4-BE49-F238E27FC236}">
                    <a16:creationId xmlns:a16="http://schemas.microsoft.com/office/drawing/2014/main" id="{0C631507-7F22-434B-8739-9F65C519A3C3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アーチ 135">
                <a:extLst>
                  <a:ext uri="{FF2B5EF4-FFF2-40B4-BE49-F238E27FC236}">
                    <a16:creationId xmlns:a16="http://schemas.microsoft.com/office/drawing/2014/main" id="{844B0354-1490-4E60-9895-3E8340DE8880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アーチ 136">
                <a:extLst>
                  <a:ext uri="{FF2B5EF4-FFF2-40B4-BE49-F238E27FC236}">
                    <a16:creationId xmlns:a16="http://schemas.microsoft.com/office/drawing/2014/main" id="{28F7BBCF-B1F8-4FAF-ADD4-33D5E2D649A4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3685A88E-2CF7-4B5D-A4A8-23E0B1277D2C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61" name="涙形 64">
                <a:extLst>
                  <a:ext uri="{FF2B5EF4-FFF2-40B4-BE49-F238E27FC236}">
                    <a16:creationId xmlns:a16="http://schemas.microsoft.com/office/drawing/2014/main" id="{0B22D316-E4C4-4F51-95B1-C05C10C9556D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涙形 64">
                <a:extLst>
                  <a:ext uri="{FF2B5EF4-FFF2-40B4-BE49-F238E27FC236}">
                    <a16:creationId xmlns:a16="http://schemas.microsoft.com/office/drawing/2014/main" id="{BD34208B-3774-4D9F-A21D-E5BC650967E3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304">
                <a:extLst>
                  <a:ext uri="{FF2B5EF4-FFF2-40B4-BE49-F238E27FC236}">
                    <a16:creationId xmlns:a16="http://schemas.microsoft.com/office/drawing/2014/main" id="{06930D49-CB37-4635-9FC7-FD63337FDF72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305">
                <a:extLst>
                  <a:ext uri="{FF2B5EF4-FFF2-40B4-BE49-F238E27FC236}">
                    <a16:creationId xmlns:a16="http://schemas.microsoft.com/office/drawing/2014/main" id="{E5064FDA-E1C2-404F-B274-82539827C09F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 124">
                <a:extLst>
                  <a:ext uri="{FF2B5EF4-FFF2-40B4-BE49-F238E27FC236}">
                    <a16:creationId xmlns:a16="http://schemas.microsoft.com/office/drawing/2014/main" id="{2C63A3BE-61F9-4F82-A5CC-DD34522ECECD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 125">
                <a:extLst>
                  <a:ext uri="{FF2B5EF4-FFF2-40B4-BE49-F238E27FC236}">
                    <a16:creationId xmlns:a16="http://schemas.microsoft.com/office/drawing/2014/main" id="{E169105B-7374-4C1B-985C-C7DFAAE6A81F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9CD63B6E-BD04-457C-B90E-71B90ADDFC13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C6306F67-645A-4C06-8B08-6AE20E677F54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114" name="円/楕円 342">
                    <a:extLst>
                      <a:ext uri="{FF2B5EF4-FFF2-40B4-BE49-F238E27FC236}">
                        <a16:creationId xmlns:a16="http://schemas.microsoft.com/office/drawing/2014/main" id="{F1949936-1D2A-4A9F-BE94-AFB2E923B5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円/楕円 343">
                    <a:extLst>
                      <a:ext uri="{FF2B5EF4-FFF2-40B4-BE49-F238E27FC236}">
                        <a16:creationId xmlns:a16="http://schemas.microsoft.com/office/drawing/2014/main" id="{DE21C2B8-A6C4-4B77-9FAD-4D79B1820F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CE624CE2-5B54-46AF-8445-5671529BBDEB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112" name="円/楕円 340">
                    <a:extLst>
                      <a:ext uri="{FF2B5EF4-FFF2-40B4-BE49-F238E27FC236}">
                        <a16:creationId xmlns:a16="http://schemas.microsoft.com/office/drawing/2014/main" id="{0BE46C4B-1ED0-49FC-8D4E-EB7C6C8E5A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円/楕円 341">
                    <a:extLst>
                      <a:ext uri="{FF2B5EF4-FFF2-40B4-BE49-F238E27FC236}">
                        <a16:creationId xmlns:a16="http://schemas.microsoft.com/office/drawing/2014/main" id="{D101BF4F-C62E-42B5-9759-9BC0A172CE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片側の 2 つの角を丸めた四角形 129">
                  <a:extLst>
                    <a:ext uri="{FF2B5EF4-FFF2-40B4-BE49-F238E27FC236}">
                      <a16:creationId xmlns:a16="http://schemas.microsoft.com/office/drawing/2014/main" id="{A404748C-5284-4910-A7A5-D65E548CE4EE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片側の 2 つの角を丸めた四角形 130">
                  <a:extLst>
                    <a:ext uri="{FF2B5EF4-FFF2-40B4-BE49-F238E27FC236}">
                      <a16:creationId xmlns:a16="http://schemas.microsoft.com/office/drawing/2014/main" id="{0A38ED97-5E29-44D3-8387-A35588EA256C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片側の 2 つの角を丸めた四角形 131">
                  <a:extLst>
                    <a:ext uri="{FF2B5EF4-FFF2-40B4-BE49-F238E27FC236}">
                      <a16:creationId xmlns:a16="http://schemas.microsoft.com/office/drawing/2014/main" id="{9E25E7DB-B7A1-4504-B5AC-5DB786E6DFFA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4EF89620-632E-4B9B-9133-CF596D965748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D00F05FC-3933-44B8-9343-7725833D439F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106" name="角丸四角形 163">
                      <a:extLst>
                        <a:ext uri="{FF2B5EF4-FFF2-40B4-BE49-F238E27FC236}">
                          <a16:creationId xmlns:a16="http://schemas.microsoft.com/office/drawing/2014/main" id="{1CBDB982-DCCE-45DA-B2EF-1A839F13AE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角丸四角形 164">
                      <a:extLst>
                        <a:ext uri="{FF2B5EF4-FFF2-40B4-BE49-F238E27FC236}">
                          <a16:creationId xmlns:a16="http://schemas.microsoft.com/office/drawing/2014/main" id="{116288DA-F7D6-45A1-B4AE-EDCD452D0905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角丸四角形 165">
                      <a:extLst>
                        <a:ext uri="{FF2B5EF4-FFF2-40B4-BE49-F238E27FC236}">
                          <a16:creationId xmlns:a16="http://schemas.microsoft.com/office/drawing/2014/main" id="{AE63BDBA-142F-4870-8D81-6188B5E062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角丸四角形 166">
                      <a:extLst>
                        <a:ext uri="{FF2B5EF4-FFF2-40B4-BE49-F238E27FC236}">
                          <a16:creationId xmlns:a16="http://schemas.microsoft.com/office/drawing/2014/main" id="{67267F4C-1696-4125-9FE9-D0732F7D4D37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0" name="角丸四角形 167">
                      <a:extLst>
                        <a:ext uri="{FF2B5EF4-FFF2-40B4-BE49-F238E27FC236}">
                          <a16:creationId xmlns:a16="http://schemas.microsoft.com/office/drawing/2014/main" id="{B08955D8-5AA2-4C31-973F-896FCE0C035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1" name="角丸四角形 168">
                      <a:extLst>
                        <a:ext uri="{FF2B5EF4-FFF2-40B4-BE49-F238E27FC236}">
                          <a16:creationId xmlns:a16="http://schemas.microsoft.com/office/drawing/2014/main" id="{3DC026E0-483C-44AF-B04D-60502DA13CDA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7D029730-3E71-4600-B434-A91D64FCF4C9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100" name="角丸四角形 157">
                      <a:extLst>
                        <a:ext uri="{FF2B5EF4-FFF2-40B4-BE49-F238E27FC236}">
                          <a16:creationId xmlns:a16="http://schemas.microsoft.com/office/drawing/2014/main" id="{1799FBED-E023-4878-846B-984547D270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角丸四角形 158">
                      <a:extLst>
                        <a:ext uri="{FF2B5EF4-FFF2-40B4-BE49-F238E27FC236}">
                          <a16:creationId xmlns:a16="http://schemas.microsoft.com/office/drawing/2014/main" id="{E69399FA-9AAD-40AE-824F-7A64F93202C1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2" name="角丸四角形 159">
                      <a:extLst>
                        <a:ext uri="{FF2B5EF4-FFF2-40B4-BE49-F238E27FC236}">
                          <a16:creationId xmlns:a16="http://schemas.microsoft.com/office/drawing/2014/main" id="{9A1AB83C-8BF8-4795-A4A1-B9BD812CD6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角丸四角形 160">
                      <a:extLst>
                        <a:ext uri="{FF2B5EF4-FFF2-40B4-BE49-F238E27FC236}">
                          <a16:creationId xmlns:a16="http://schemas.microsoft.com/office/drawing/2014/main" id="{3F3235FB-3A26-4003-AF45-1F1B1BD34D32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4" name="角丸四角形 161">
                      <a:extLst>
                        <a:ext uri="{FF2B5EF4-FFF2-40B4-BE49-F238E27FC236}">
                          <a16:creationId xmlns:a16="http://schemas.microsoft.com/office/drawing/2014/main" id="{6F6D1B47-4CE1-4C5B-88C8-C9FB9E054E2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角丸四角形 162">
                      <a:extLst>
                        <a:ext uri="{FF2B5EF4-FFF2-40B4-BE49-F238E27FC236}">
                          <a16:creationId xmlns:a16="http://schemas.microsoft.com/office/drawing/2014/main" id="{6091F102-36FA-4490-B711-4138EC4D807D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" name="台形 441">
                    <a:extLst>
                      <a:ext uri="{FF2B5EF4-FFF2-40B4-BE49-F238E27FC236}">
                        <a16:creationId xmlns:a16="http://schemas.microsoft.com/office/drawing/2014/main" id="{A3F0B4CB-FECD-48C0-B90A-C05581FF6D1C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60BEAF1B-B942-4B86-B0E5-EEBE032F0DFB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63322BBF-FABB-4839-A6BF-47B614CD8B5B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91" name="角丸四角形 148">
                      <a:extLst>
                        <a:ext uri="{FF2B5EF4-FFF2-40B4-BE49-F238E27FC236}">
                          <a16:creationId xmlns:a16="http://schemas.microsoft.com/office/drawing/2014/main" id="{4E761062-3229-4450-B691-54274A4A2C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角丸四角形 149">
                      <a:extLst>
                        <a:ext uri="{FF2B5EF4-FFF2-40B4-BE49-F238E27FC236}">
                          <a16:creationId xmlns:a16="http://schemas.microsoft.com/office/drawing/2014/main" id="{8190FD79-AC58-4B71-8F84-9E00D4453865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角丸四角形 150">
                      <a:extLst>
                        <a:ext uri="{FF2B5EF4-FFF2-40B4-BE49-F238E27FC236}">
                          <a16:creationId xmlns:a16="http://schemas.microsoft.com/office/drawing/2014/main" id="{6B090B12-9464-48A1-A1A1-3FE79B27D5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角丸四角形 151">
                      <a:extLst>
                        <a:ext uri="{FF2B5EF4-FFF2-40B4-BE49-F238E27FC236}">
                          <a16:creationId xmlns:a16="http://schemas.microsoft.com/office/drawing/2014/main" id="{93585689-D6E0-47E2-B63E-068010682112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角丸四角形 152">
                      <a:extLst>
                        <a:ext uri="{FF2B5EF4-FFF2-40B4-BE49-F238E27FC236}">
                          <a16:creationId xmlns:a16="http://schemas.microsoft.com/office/drawing/2014/main" id="{4CFB10EB-9148-4CB0-A7A8-2A98F3E85CF2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6" name="角丸四角形 153">
                      <a:extLst>
                        <a:ext uri="{FF2B5EF4-FFF2-40B4-BE49-F238E27FC236}">
                          <a16:creationId xmlns:a16="http://schemas.microsoft.com/office/drawing/2014/main" id="{0B4E1896-2E0C-429C-B61D-8FA3E7C606B0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DA12B59E-031C-403C-A790-884EF7D5C5D6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83" name="角丸四角形 142">
                      <a:extLst>
                        <a:ext uri="{FF2B5EF4-FFF2-40B4-BE49-F238E27FC236}">
                          <a16:creationId xmlns:a16="http://schemas.microsoft.com/office/drawing/2014/main" id="{C00D0714-8C26-4F88-9332-970E84E089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143">
                      <a:extLst>
                        <a:ext uri="{FF2B5EF4-FFF2-40B4-BE49-F238E27FC236}">
                          <a16:creationId xmlns:a16="http://schemas.microsoft.com/office/drawing/2014/main" id="{547B5C4C-DABC-484F-B7ED-501B1CA73A27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144">
                      <a:extLst>
                        <a:ext uri="{FF2B5EF4-FFF2-40B4-BE49-F238E27FC236}">
                          <a16:creationId xmlns:a16="http://schemas.microsoft.com/office/drawing/2014/main" id="{E45C52A8-E18F-4F16-9A0F-62493FC58F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145">
                      <a:extLst>
                        <a:ext uri="{FF2B5EF4-FFF2-40B4-BE49-F238E27FC236}">
                          <a16:creationId xmlns:a16="http://schemas.microsoft.com/office/drawing/2014/main" id="{DF8F66C4-A225-4DD0-A595-61D2EEBBB2D5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146">
                      <a:extLst>
                        <a:ext uri="{FF2B5EF4-FFF2-40B4-BE49-F238E27FC236}">
                          <a16:creationId xmlns:a16="http://schemas.microsoft.com/office/drawing/2014/main" id="{8339DFCB-09CC-40A3-B735-F5A045432B6B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0" name="角丸四角形 147">
                      <a:extLst>
                        <a:ext uri="{FF2B5EF4-FFF2-40B4-BE49-F238E27FC236}">
                          <a16:creationId xmlns:a16="http://schemas.microsoft.com/office/drawing/2014/main" id="{2217CE73-D0DD-429B-B2F4-328510561650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2" name="台形 441">
                    <a:extLst>
                      <a:ext uri="{FF2B5EF4-FFF2-40B4-BE49-F238E27FC236}">
                        <a16:creationId xmlns:a16="http://schemas.microsoft.com/office/drawing/2014/main" id="{049FE89F-05D8-4C9C-9FA0-4E115AA0FD50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円/楕円 303">
                  <a:extLst>
                    <a:ext uri="{FF2B5EF4-FFF2-40B4-BE49-F238E27FC236}">
                      <a16:creationId xmlns:a16="http://schemas.microsoft.com/office/drawing/2014/main" id="{D162F972-FA07-473C-81B3-242A107DD60F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1247B844-6C4F-485E-8254-5F0C51FAAC73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アーチ 76">
                  <a:extLst>
                    <a:ext uri="{FF2B5EF4-FFF2-40B4-BE49-F238E27FC236}">
                      <a16:creationId xmlns:a16="http://schemas.microsoft.com/office/drawing/2014/main" id="{32D501CD-E8C4-4E3B-9F5A-915ED8D90493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AE8664F7-2536-42DC-913C-BB5AD9AAE677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アーチ 78">
                  <a:extLst>
                    <a:ext uri="{FF2B5EF4-FFF2-40B4-BE49-F238E27FC236}">
                      <a16:creationId xmlns:a16="http://schemas.microsoft.com/office/drawing/2014/main" id="{0E45D444-6DA6-44C4-806C-4A8C45CB0858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90921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C2C16B4-5F63-4037-9E45-32015FC914C8}"/>
              </a:ext>
            </a:extLst>
          </p:cNvPr>
          <p:cNvSpPr txBox="1"/>
          <p:nvPr/>
        </p:nvSpPr>
        <p:spPr>
          <a:xfrm>
            <a:off x="0" y="331630"/>
            <a:ext cx="9906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/>
              <a:t>お水は</a:t>
            </a:r>
            <a:endParaRPr lang="en-US" altLang="ja-JP" sz="8000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セルフサービスで</a:t>
            </a:r>
            <a:endParaRPr lang="en-US" altLang="ja-JP" sz="80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8000" dirty="0"/>
              <a:t>お願いします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6FA884C-43B6-46C6-8385-EEA639F6FCCC}"/>
              </a:ext>
            </a:extLst>
          </p:cNvPr>
          <p:cNvGrpSpPr/>
          <p:nvPr/>
        </p:nvGrpSpPr>
        <p:grpSpPr>
          <a:xfrm>
            <a:off x="3351136" y="4082101"/>
            <a:ext cx="3203727" cy="2589516"/>
            <a:chOff x="6874466" y="4647005"/>
            <a:chExt cx="2181999" cy="1763671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5B0CE79A-DF32-4840-85B0-B14FAF213ABC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A84C245-C272-488A-BFD7-3B0D2A4F5867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D1C2BC67-3917-47B2-92A0-E0E3BEF9CBC0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5" name="月 144">
                  <a:extLst>
                    <a:ext uri="{FF2B5EF4-FFF2-40B4-BE49-F238E27FC236}">
                      <a16:creationId xmlns:a16="http://schemas.microsoft.com/office/drawing/2014/main" id="{B3E4A8A3-5DA9-4AF0-AEDB-6148EB60CAEA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660D067E-80E2-4C6D-A9AE-6CB0DF5A4BC9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2" name="月 141">
                  <a:extLst>
                    <a:ext uri="{FF2B5EF4-FFF2-40B4-BE49-F238E27FC236}">
                      <a16:creationId xmlns:a16="http://schemas.microsoft.com/office/drawing/2014/main" id="{E4B37E3A-EA27-4E55-97EB-454629D46A73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FBFB3EBA-E736-470D-9B7C-E5118A5AA73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" name="涙形 64">
                <a:extLst>
                  <a:ext uri="{FF2B5EF4-FFF2-40B4-BE49-F238E27FC236}">
                    <a16:creationId xmlns:a16="http://schemas.microsoft.com/office/drawing/2014/main" id="{98040484-D365-4B99-AB19-6E78AA398C73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 295">
                <a:extLst>
                  <a:ext uri="{FF2B5EF4-FFF2-40B4-BE49-F238E27FC236}">
                    <a16:creationId xmlns:a16="http://schemas.microsoft.com/office/drawing/2014/main" id="{10A95362-F4DE-4374-9761-45D81EAAEF74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 296">
                <a:extLst>
                  <a:ext uri="{FF2B5EF4-FFF2-40B4-BE49-F238E27FC236}">
                    <a16:creationId xmlns:a16="http://schemas.microsoft.com/office/drawing/2014/main" id="{AE2DECED-3921-41EA-953B-8530B8859613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F677F0B9-609A-4699-8173-2FE67350BA5A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片側の 2 つの角を丸めた四角形 298">
                <a:extLst>
                  <a:ext uri="{FF2B5EF4-FFF2-40B4-BE49-F238E27FC236}">
                    <a16:creationId xmlns:a16="http://schemas.microsoft.com/office/drawing/2014/main" id="{2C8A6B0F-E1C4-4CC7-ADF5-F08F98D17F4B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涙形 64">
                <a:extLst>
                  <a:ext uri="{FF2B5EF4-FFF2-40B4-BE49-F238E27FC236}">
                    <a16:creationId xmlns:a16="http://schemas.microsoft.com/office/drawing/2014/main" id="{F961E427-0C3C-49F3-8D58-982A83F037D2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片側の 2 つの角を丸めた四角形 300">
                <a:extLst>
                  <a:ext uri="{FF2B5EF4-FFF2-40B4-BE49-F238E27FC236}">
                    <a16:creationId xmlns:a16="http://schemas.microsoft.com/office/drawing/2014/main" id="{0AEC06BD-F856-46B6-82DB-9EE23279E4B3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円/楕円 304">
                <a:extLst>
                  <a:ext uri="{FF2B5EF4-FFF2-40B4-BE49-F238E27FC236}">
                    <a16:creationId xmlns:a16="http://schemas.microsoft.com/office/drawing/2014/main" id="{0F95A6EA-C435-4B3C-BB2C-58FC76E53AC2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円/楕円 305">
                <a:extLst>
                  <a:ext uri="{FF2B5EF4-FFF2-40B4-BE49-F238E27FC236}">
                    <a16:creationId xmlns:a16="http://schemas.microsoft.com/office/drawing/2014/main" id="{5F4ED229-0DC2-4E1E-9AD2-6B314C11CA78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角丸四角形 559">
                <a:extLst>
                  <a:ext uri="{FF2B5EF4-FFF2-40B4-BE49-F238E27FC236}">
                    <a16:creationId xmlns:a16="http://schemas.microsoft.com/office/drawing/2014/main" id="{C4F0155D-14FD-46C9-8AFB-C0C3B03CAA61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台形 441">
                <a:extLst>
                  <a:ext uri="{FF2B5EF4-FFF2-40B4-BE49-F238E27FC236}">
                    <a16:creationId xmlns:a16="http://schemas.microsoft.com/office/drawing/2014/main" id="{1DD9FFE1-510E-407E-9E4F-5903BF2A77FC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角丸四角形 559">
                <a:extLst>
                  <a:ext uri="{FF2B5EF4-FFF2-40B4-BE49-F238E27FC236}">
                    <a16:creationId xmlns:a16="http://schemas.microsoft.com/office/drawing/2014/main" id="{7BED58D7-7B2B-47F5-8D4F-6C87B525397E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台形 441">
                <a:extLst>
                  <a:ext uri="{FF2B5EF4-FFF2-40B4-BE49-F238E27FC236}">
                    <a16:creationId xmlns:a16="http://schemas.microsoft.com/office/drawing/2014/main" id="{6D48CA09-83F2-4C3B-A0D2-4EDE686FF1C3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4A2B14B4-88C2-4CA8-944A-123B5F2FBA52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0" name="円/楕円 342">
                  <a:extLst>
                    <a:ext uri="{FF2B5EF4-FFF2-40B4-BE49-F238E27FC236}">
                      <a16:creationId xmlns:a16="http://schemas.microsoft.com/office/drawing/2014/main" id="{613D0042-587C-4AE4-9C30-9E83139FB893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円/楕円 343">
                  <a:extLst>
                    <a:ext uri="{FF2B5EF4-FFF2-40B4-BE49-F238E27FC236}">
                      <a16:creationId xmlns:a16="http://schemas.microsoft.com/office/drawing/2014/main" id="{B54C24D8-1014-4418-9027-00C27731A76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6C9C5738-5DBD-469E-ACB6-10133603CD1E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38" name="円/楕円 340">
                  <a:extLst>
                    <a:ext uri="{FF2B5EF4-FFF2-40B4-BE49-F238E27FC236}">
                      <a16:creationId xmlns:a16="http://schemas.microsoft.com/office/drawing/2014/main" id="{8DC510F2-CF4E-4690-8B42-DA107B93CA54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円/楕円 341">
                  <a:extLst>
                    <a:ext uri="{FF2B5EF4-FFF2-40B4-BE49-F238E27FC236}">
                      <a16:creationId xmlns:a16="http://schemas.microsoft.com/office/drawing/2014/main" id="{A511791D-2FB6-4441-8EB5-B3C7396C26DC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3" name="円/楕円 303">
                <a:extLst>
                  <a:ext uri="{FF2B5EF4-FFF2-40B4-BE49-F238E27FC236}">
                    <a16:creationId xmlns:a16="http://schemas.microsoft.com/office/drawing/2014/main" id="{8D182DCD-D789-4382-BA1A-124B8E13D412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4018C7EB-FFAC-4773-9354-84BFBBD81F46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アーチ 134">
                <a:extLst>
                  <a:ext uri="{FF2B5EF4-FFF2-40B4-BE49-F238E27FC236}">
                    <a16:creationId xmlns:a16="http://schemas.microsoft.com/office/drawing/2014/main" id="{5F635924-D977-4E72-8EBB-D35C14238926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アーチ 135">
                <a:extLst>
                  <a:ext uri="{FF2B5EF4-FFF2-40B4-BE49-F238E27FC236}">
                    <a16:creationId xmlns:a16="http://schemas.microsoft.com/office/drawing/2014/main" id="{ABDC6F85-F6C5-4B44-979B-997D2A669BD2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アーチ 136">
                <a:extLst>
                  <a:ext uri="{FF2B5EF4-FFF2-40B4-BE49-F238E27FC236}">
                    <a16:creationId xmlns:a16="http://schemas.microsoft.com/office/drawing/2014/main" id="{F68A0EB1-951A-4824-A428-181750DCBC20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38F76EF-BD5E-4D25-AA9C-9E87846FC55F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61" name="涙形 64">
                <a:extLst>
                  <a:ext uri="{FF2B5EF4-FFF2-40B4-BE49-F238E27FC236}">
                    <a16:creationId xmlns:a16="http://schemas.microsoft.com/office/drawing/2014/main" id="{FC74740A-5E12-401D-ACDE-4BFEAD473583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涙形 64">
                <a:extLst>
                  <a:ext uri="{FF2B5EF4-FFF2-40B4-BE49-F238E27FC236}">
                    <a16:creationId xmlns:a16="http://schemas.microsoft.com/office/drawing/2014/main" id="{8600145A-D882-4C52-90FA-9606B29087D9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304">
                <a:extLst>
                  <a:ext uri="{FF2B5EF4-FFF2-40B4-BE49-F238E27FC236}">
                    <a16:creationId xmlns:a16="http://schemas.microsoft.com/office/drawing/2014/main" id="{80C16AD4-1A55-4BDF-8AF0-61268D734F3D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円/楕円 305">
                <a:extLst>
                  <a:ext uri="{FF2B5EF4-FFF2-40B4-BE49-F238E27FC236}">
                    <a16:creationId xmlns:a16="http://schemas.microsoft.com/office/drawing/2014/main" id="{67BCDB39-BC55-42D0-BD6C-C0B72679949D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 124">
                <a:extLst>
                  <a:ext uri="{FF2B5EF4-FFF2-40B4-BE49-F238E27FC236}">
                    <a16:creationId xmlns:a16="http://schemas.microsoft.com/office/drawing/2014/main" id="{3D1E98D6-DA55-49B4-A697-7BF5E630C829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 125">
                <a:extLst>
                  <a:ext uri="{FF2B5EF4-FFF2-40B4-BE49-F238E27FC236}">
                    <a16:creationId xmlns:a16="http://schemas.microsoft.com/office/drawing/2014/main" id="{7604BDBF-CEAB-4E8B-AC67-030A20CAA881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8E8C0F8A-21AA-4F4A-84D6-5C71D8142ABB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8F4FDB30-CA5D-4E90-8B8F-D69C5BA3238C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114" name="円/楕円 342">
                    <a:extLst>
                      <a:ext uri="{FF2B5EF4-FFF2-40B4-BE49-F238E27FC236}">
                        <a16:creationId xmlns:a16="http://schemas.microsoft.com/office/drawing/2014/main" id="{E75AA721-C4F0-451B-9EED-9863BA476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円/楕円 343">
                    <a:extLst>
                      <a:ext uri="{FF2B5EF4-FFF2-40B4-BE49-F238E27FC236}">
                        <a16:creationId xmlns:a16="http://schemas.microsoft.com/office/drawing/2014/main" id="{87756187-1E1D-4711-A1CC-1157564247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38C91D93-C615-42A3-ACC5-9B76FBB794F2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112" name="円/楕円 340">
                    <a:extLst>
                      <a:ext uri="{FF2B5EF4-FFF2-40B4-BE49-F238E27FC236}">
                        <a16:creationId xmlns:a16="http://schemas.microsoft.com/office/drawing/2014/main" id="{F5A82D23-8878-4F16-97DB-F7D4918F20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円/楕円 341">
                    <a:extLst>
                      <a:ext uri="{FF2B5EF4-FFF2-40B4-BE49-F238E27FC236}">
                        <a16:creationId xmlns:a16="http://schemas.microsoft.com/office/drawing/2014/main" id="{4BFE741F-A18F-46A6-90AD-993BD97F52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" name="片側の 2 つの角を丸めた四角形 129">
                  <a:extLst>
                    <a:ext uri="{FF2B5EF4-FFF2-40B4-BE49-F238E27FC236}">
                      <a16:creationId xmlns:a16="http://schemas.microsoft.com/office/drawing/2014/main" id="{56D41CEF-AFAA-472D-BDDF-304A22209283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片側の 2 つの角を丸めた四角形 130">
                  <a:extLst>
                    <a:ext uri="{FF2B5EF4-FFF2-40B4-BE49-F238E27FC236}">
                      <a16:creationId xmlns:a16="http://schemas.microsoft.com/office/drawing/2014/main" id="{1CC8B505-35E5-4AED-923A-46CC7022C4FF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片側の 2 つの角を丸めた四角形 131">
                  <a:extLst>
                    <a:ext uri="{FF2B5EF4-FFF2-40B4-BE49-F238E27FC236}">
                      <a16:creationId xmlns:a16="http://schemas.microsoft.com/office/drawing/2014/main" id="{7E9672B0-380D-43DD-AE01-4993092CCBB3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F273CE93-6780-4BBE-8014-E11992F57B13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06ACB2C1-AB98-4075-B206-CA641E706F16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106" name="角丸四角形 163">
                      <a:extLst>
                        <a:ext uri="{FF2B5EF4-FFF2-40B4-BE49-F238E27FC236}">
                          <a16:creationId xmlns:a16="http://schemas.microsoft.com/office/drawing/2014/main" id="{8641D914-5E9F-423D-8864-7AF62B1FC6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7" name="角丸四角形 164">
                      <a:extLst>
                        <a:ext uri="{FF2B5EF4-FFF2-40B4-BE49-F238E27FC236}">
                          <a16:creationId xmlns:a16="http://schemas.microsoft.com/office/drawing/2014/main" id="{27419648-F720-4F20-9AE7-27CCF7E64AE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角丸四角形 165">
                      <a:extLst>
                        <a:ext uri="{FF2B5EF4-FFF2-40B4-BE49-F238E27FC236}">
                          <a16:creationId xmlns:a16="http://schemas.microsoft.com/office/drawing/2014/main" id="{2E02786B-B37E-48B9-93D1-E8A2218834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角丸四角形 166">
                      <a:extLst>
                        <a:ext uri="{FF2B5EF4-FFF2-40B4-BE49-F238E27FC236}">
                          <a16:creationId xmlns:a16="http://schemas.microsoft.com/office/drawing/2014/main" id="{7849CFC3-94AA-4D81-8F21-3FDDA3F0A4B9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0" name="角丸四角形 167">
                      <a:extLst>
                        <a:ext uri="{FF2B5EF4-FFF2-40B4-BE49-F238E27FC236}">
                          <a16:creationId xmlns:a16="http://schemas.microsoft.com/office/drawing/2014/main" id="{F0540A4C-95C3-42D7-AD57-4FA5831EBB99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1" name="角丸四角形 168">
                      <a:extLst>
                        <a:ext uri="{FF2B5EF4-FFF2-40B4-BE49-F238E27FC236}">
                          <a16:creationId xmlns:a16="http://schemas.microsoft.com/office/drawing/2014/main" id="{ABA2A0E6-BBEE-47BE-91E3-96673C384235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8" name="グループ化 97">
                    <a:extLst>
                      <a:ext uri="{FF2B5EF4-FFF2-40B4-BE49-F238E27FC236}">
                        <a16:creationId xmlns:a16="http://schemas.microsoft.com/office/drawing/2014/main" id="{3037A150-F1CA-46E2-B242-1129B5E16177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100" name="角丸四角形 157">
                      <a:extLst>
                        <a:ext uri="{FF2B5EF4-FFF2-40B4-BE49-F238E27FC236}">
                          <a16:creationId xmlns:a16="http://schemas.microsoft.com/office/drawing/2014/main" id="{12A42D8F-7AA0-47A2-A8E3-E389E71019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角丸四角形 158">
                      <a:extLst>
                        <a:ext uri="{FF2B5EF4-FFF2-40B4-BE49-F238E27FC236}">
                          <a16:creationId xmlns:a16="http://schemas.microsoft.com/office/drawing/2014/main" id="{552E639F-F109-4AA6-867A-DC51BB68BF1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2" name="角丸四角形 159">
                      <a:extLst>
                        <a:ext uri="{FF2B5EF4-FFF2-40B4-BE49-F238E27FC236}">
                          <a16:creationId xmlns:a16="http://schemas.microsoft.com/office/drawing/2014/main" id="{31923529-01AB-42F4-91BA-6CDDBADB33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角丸四角形 160">
                      <a:extLst>
                        <a:ext uri="{FF2B5EF4-FFF2-40B4-BE49-F238E27FC236}">
                          <a16:creationId xmlns:a16="http://schemas.microsoft.com/office/drawing/2014/main" id="{6E5034DA-4CE4-4789-8D63-EF17CF88C55C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4" name="角丸四角形 161">
                      <a:extLst>
                        <a:ext uri="{FF2B5EF4-FFF2-40B4-BE49-F238E27FC236}">
                          <a16:creationId xmlns:a16="http://schemas.microsoft.com/office/drawing/2014/main" id="{6E7C1D89-87C1-45B0-9FE3-0B71257111D3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5" name="角丸四角形 162">
                      <a:extLst>
                        <a:ext uri="{FF2B5EF4-FFF2-40B4-BE49-F238E27FC236}">
                          <a16:creationId xmlns:a16="http://schemas.microsoft.com/office/drawing/2014/main" id="{8C6C1D01-E7B7-47F1-AB22-8F000D7E8D0C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9" name="台形 441">
                    <a:extLst>
                      <a:ext uri="{FF2B5EF4-FFF2-40B4-BE49-F238E27FC236}">
                        <a16:creationId xmlns:a16="http://schemas.microsoft.com/office/drawing/2014/main" id="{732A780E-24AC-4587-BF8D-554AAD84D399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6CE165EA-D273-4749-BC30-79B0679D2350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B27C5FE3-EEF4-4E63-86A8-8907C79BDC94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91" name="角丸四角形 148">
                      <a:extLst>
                        <a:ext uri="{FF2B5EF4-FFF2-40B4-BE49-F238E27FC236}">
                          <a16:creationId xmlns:a16="http://schemas.microsoft.com/office/drawing/2014/main" id="{0CE5A2C2-65BE-4278-ACAD-08266417D8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2" name="角丸四角形 149">
                      <a:extLst>
                        <a:ext uri="{FF2B5EF4-FFF2-40B4-BE49-F238E27FC236}">
                          <a16:creationId xmlns:a16="http://schemas.microsoft.com/office/drawing/2014/main" id="{400C963F-1FC8-45CD-8A8D-BE03615BDC83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角丸四角形 150">
                      <a:extLst>
                        <a:ext uri="{FF2B5EF4-FFF2-40B4-BE49-F238E27FC236}">
                          <a16:creationId xmlns:a16="http://schemas.microsoft.com/office/drawing/2014/main" id="{3306BBC4-2A2C-491F-8635-F4E01CF343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角丸四角形 151">
                      <a:extLst>
                        <a:ext uri="{FF2B5EF4-FFF2-40B4-BE49-F238E27FC236}">
                          <a16:creationId xmlns:a16="http://schemas.microsoft.com/office/drawing/2014/main" id="{F2F1B2E1-1D68-4525-AC57-C7D77667AC68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角丸四角形 152">
                      <a:extLst>
                        <a:ext uri="{FF2B5EF4-FFF2-40B4-BE49-F238E27FC236}">
                          <a16:creationId xmlns:a16="http://schemas.microsoft.com/office/drawing/2014/main" id="{FBA6ED66-62F5-4C49-B992-17FB1BBF32C1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6" name="角丸四角形 153">
                      <a:extLst>
                        <a:ext uri="{FF2B5EF4-FFF2-40B4-BE49-F238E27FC236}">
                          <a16:creationId xmlns:a16="http://schemas.microsoft.com/office/drawing/2014/main" id="{0B1D0931-B627-4391-A768-B321D269E0EC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31EAF637-A4C7-45E8-9712-DD9B3F007546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83" name="角丸四角形 142">
                      <a:extLst>
                        <a:ext uri="{FF2B5EF4-FFF2-40B4-BE49-F238E27FC236}">
                          <a16:creationId xmlns:a16="http://schemas.microsoft.com/office/drawing/2014/main" id="{08854ED0-C09D-459B-BB56-2369C94DEB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4" name="角丸四角形 143">
                      <a:extLst>
                        <a:ext uri="{FF2B5EF4-FFF2-40B4-BE49-F238E27FC236}">
                          <a16:creationId xmlns:a16="http://schemas.microsoft.com/office/drawing/2014/main" id="{2129EDD4-9F8B-4574-8831-6FAF09C31F2F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5" name="角丸四角形 144">
                      <a:extLst>
                        <a:ext uri="{FF2B5EF4-FFF2-40B4-BE49-F238E27FC236}">
                          <a16:creationId xmlns:a16="http://schemas.microsoft.com/office/drawing/2014/main" id="{20165282-4A5B-4EB8-BCBA-A7242D9E68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6" name="角丸四角形 145">
                      <a:extLst>
                        <a:ext uri="{FF2B5EF4-FFF2-40B4-BE49-F238E27FC236}">
                          <a16:creationId xmlns:a16="http://schemas.microsoft.com/office/drawing/2014/main" id="{D6A7940E-0840-4644-A1D9-47DD260648D0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88" name="角丸四角形 146">
                      <a:extLst>
                        <a:ext uri="{FF2B5EF4-FFF2-40B4-BE49-F238E27FC236}">
                          <a16:creationId xmlns:a16="http://schemas.microsoft.com/office/drawing/2014/main" id="{21A1065A-12DB-49E0-A4EB-CF89B2EB6A1F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0" name="角丸四角形 147">
                      <a:extLst>
                        <a:ext uri="{FF2B5EF4-FFF2-40B4-BE49-F238E27FC236}">
                          <a16:creationId xmlns:a16="http://schemas.microsoft.com/office/drawing/2014/main" id="{298364BD-5AC9-42E9-89F8-1CDB59223957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2" name="台形 441">
                    <a:extLst>
                      <a:ext uri="{FF2B5EF4-FFF2-40B4-BE49-F238E27FC236}">
                        <a16:creationId xmlns:a16="http://schemas.microsoft.com/office/drawing/2014/main" id="{F4A01F8C-398D-4DA3-96C4-96ACD825B722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" name="円/楕円 303">
                  <a:extLst>
                    <a:ext uri="{FF2B5EF4-FFF2-40B4-BE49-F238E27FC236}">
                      <a16:creationId xmlns:a16="http://schemas.microsoft.com/office/drawing/2014/main" id="{AE0F9A9C-95A6-4346-9808-986D1F71DDB5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A4B137FD-0737-498B-B4B2-9704B2261748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アーチ 76">
                  <a:extLst>
                    <a:ext uri="{FF2B5EF4-FFF2-40B4-BE49-F238E27FC236}">
                      <a16:creationId xmlns:a16="http://schemas.microsoft.com/office/drawing/2014/main" id="{3B5CDBF8-244D-419D-9431-481B50E11102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アーチ 77">
                  <a:extLst>
                    <a:ext uri="{FF2B5EF4-FFF2-40B4-BE49-F238E27FC236}">
                      <a16:creationId xmlns:a16="http://schemas.microsoft.com/office/drawing/2014/main" id="{AC557482-207A-4377-AC97-56FE9F10291D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アーチ 78">
                  <a:extLst>
                    <a:ext uri="{FF2B5EF4-FFF2-40B4-BE49-F238E27FC236}">
                      <a16:creationId xmlns:a16="http://schemas.microsoft.com/office/drawing/2014/main" id="{A9F83C44-DD10-4ED5-99FC-8222225C34B3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69245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487048-84B0-44FB-A09A-5FF479FABB17}"/>
              </a:ext>
            </a:extLst>
          </p:cNvPr>
          <p:cNvSpPr/>
          <p:nvPr/>
        </p:nvSpPr>
        <p:spPr>
          <a:xfrm>
            <a:off x="0" y="-16040"/>
            <a:ext cx="9906000" cy="11754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02A17A-A772-42AC-A204-5F1268421507}"/>
              </a:ext>
            </a:extLst>
          </p:cNvPr>
          <p:cNvSpPr txBox="1"/>
          <p:nvPr/>
        </p:nvSpPr>
        <p:spPr>
          <a:xfrm>
            <a:off x="0" y="234793"/>
            <a:ext cx="99060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お客様へ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9D0343-D93B-43B3-936D-4ACA5B0934AF}"/>
              </a:ext>
            </a:extLst>
          </p:cNvPr>
          <p:cNvSpPr txBox="1"/>
          <p:nvPr/>
        </p:nvSpPr>
        <p:spPr>
          <a:xfrm>
            <a:off x="0" y="4684215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6000" dirty="0"/>
              <a:t>お水は</a:t>
            </a:r>
            <a:r>
              <a:rPr lang="ja-JP" altLang="en-US" sz="6000" dirty="0">
                <a:solidFill>
                  <a:srgbClr val="FF0000"/>
                </a:solidFill>
              </a:rPr>
              <a:t>セルフサービスで</a:t>
            </a:r>
            <a:endParaRPr lang="en-US" altLang="ja-JP" sz="60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6000" dirty="0"/>
              <a:t>お願いします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78A73DC-6818-45E9-9E2C-528ED39DC140}"/>
              </a:ext>
            </a:extLst>
          </p:cNvPr>
          <p:cNvGrpSpPr/>
          <p:nvPr/>
        </p:nvGrpSpPr>
        <p:grpSpPr>
          <a:xfrm>
            <a:off x="3351136" y="1763815"/>
            <a:ext cx="3203727" cy="2589516"/>
            <a:chOff x="6874466" y="4647005"/>
            <a:chExt cx="2181999" cy="1763671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FEE0C71-241C-4C68-871B-3DFEB8EFCA04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B27E7AC-F7F5-4AEE-9137-3682294ED5AF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4134A83A-A2C8-43FB-A530-F3B44C49A2C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9ED217BD-918D-46A1-B004-E79B3EA7A33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A4486337-03B6-4979-AAB5-680008B92A80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9" name="月 148">
                  <a:extLst>
                    <a:ext uri="{FF2B5EF4-FFF2-40B4-BE49-F238E27FC236}">
                      <a16:creationId xmlns:a16="http://schemas.microsoft.com/office/drawing/2014/main" id="{5BADE624-34A5-4777-A064-5C735597AD4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9C798D47-E422-40F3-8B1B-D394A98DF82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" name="涙形 64">
                <a:extLst>
                  <a:ext uri="{FF2B5EF4-FFF2-40B4-BE49-F238E27FC236}">
                    <a16:creationId xmlns:a16="http://schemas.microsoft.com/office/drawing/2014/main" id="{4BC69733-0562-494F-8F76-F66740FB017F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 295">
                <a:extLst>
                  <a:ext uri="{FF2B5EF4-FFF2-40B4-BE49-F238E27FC236}">
                    <a16:creationId xmlns:a16="http://schemas.microsoft.com/office/drawing/2014/main" id="{A226532D-E5DD-41B7-A98E-C1AC9CF1EFE5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 296">
                <a:extLst>
                  <a:ext uri="{FF2B5EF4-FFF2-40B4-BE49-F238E27FC236}">
                    <a16:creationId xmlns:a16="http://schemas.microsoft.com/office/drawing/2014/main" id="{03B3C89B-EDEE-4AE5-88D3-364F8898847E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81CBD477-C961-4D87-8830-4134C1C18F53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片側の 2 つの角を丸めた四角形 298">
                <a:extLst>
                  <a:ext uri="{FF2B5EF4-FFF2-40B4-BE49-F238E27FC236}">
                    <a16:creationId xmlns:a16="http://schemas.microsoft.com/office/drawing/2014/main" id="{267FDDF6-79E6-4EE8-B509-A8EEF40DB91F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涙形 64">
                <a:extLst>
                  <a:ext uri="{FF2B5EF4-FFF2-40B4-BE49-F238E27FC236}">
                    <a16:creationId xmlns:a16="http://schemas.microsoft.com/office/drawing/2014/main" id="{2622EC2B-C80A-497C-A364-24ADF827242F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片側の 2 つの角を丸めた四角形 300">
                <a:extLst>
                  <a:ext uri="{FF2B5EF4-FFF2-40B4-BE49-F238E27FC236}">
                    <a16:creationId xmlns:a16="http://schemas.microsoft.com/office/drawing/2014/main" id="{882594EF-6ADD-49CD-BC19-25BA4B522111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円/楕円 304">
                <a:extLst>
                  <a:ext uri="{FF2B5EF4-FFF2-40B4-BE49-F238E27FC236}">
                    <a16:creationId xmlns:a16="http://schemas.microsoft.com/office/drawing/2014/main" id="{FF7F215D-51DB-40D7-92BA-0631F6BF1FF1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305">
                <a:extLst>
                  <a:ext uri="{FF2B5EF4-FFF2-40B4-BE49-F238E27FC236}">
                    <a16:creationId xmlns:a16="http://schemas.microsoft.com/office/drawing/2014/main" id="{75BC3F0D-FA7D-4A76-A24C-54919BE6F12E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角丸四角形 559">
                <a:extLst>
                  <a:ext uri="{FF2B5EF4-FFF2-40B4-BE49-F238E27FC236}">
                    <a16:creationId xmlns:a16="http://schemas.microsoft.com/office/drawing/2014/main" id="{EADA61C3-2EC3-4E8F-979D-72735B905D4E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台形 441">
                <a:extLst>
                  <a:ext uri="{FF2B5EF4-FFF2-40B4-BE49-F238E27FC236}">
                    <a16:creationId xmlns:a16="http://schemas.microsoft.com/office/drawing/2014/main" id="{285DB892-BA06-4062-B929-42D93E9DADC7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559">
                <a:extLst>
                  <a:ext uri="{FF2B5EF4-FFF2-40B4-BE49-F238E27FC236}">
                    <a16:creationId xmlns:a16="http://schemas.microsoft.com/office/drawing/2014/main" id="{9DB7F6D1-D902-475D-AB91-1FFAED72AA42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台形 441">
                <a:extLst>
                  <a:ext uri="{FF2B5EF4-FFF2-40B4-BE49-F238E27FC236}">
                    <a16:creationId xmlns:a16="http://schemas.microsoft.com/office/drawing/2014/main" id="{81EF2152-688A-4F40-BBA1-1BE608DA9F2F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F839EE2-E39A-42E3-AEB6-E9DB1228EA1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7" name="円/楕円 342">
                  <a:extLst>
                    <a:ext uri="{FF2B5EF4-FFF2-40B4-BE49-F238E27FC236}">
                      <a16:creationId xmlns:a16="http://schemas.microsoft.com/office/drawing/2014/main" id="{3BA4E634-2CE4-445E-A7D9-2CFD824AC05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円/楕円 343">
                  <a:extLst>
                    <a:ext uri="{FF2B5EF4-FFF2-40B4-BE49-F238E27FC236}">
                      <a16:creationId xmlns:a16="http://schemas.microsoft.com/office/drawing/2014/main" id="{DE6A6522-45FC-4991-9C7F-680F9B62E3A1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C76910C-A6B8-4EBF-9ADE-7674BB2181E8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5" name="円/楕円 340">
                  <a:extLst>
                    <a:ext uri="{FF2B5EF4-FFF2-40B4-BE49-F238E27FC236}">
                      <a16:creationId xmlns:a16="http://schemas.microsoft.com/office/drawing/2014/main" id="{104008D5-7604-4CE3-8506-BF2BB153556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/楕円 341">
                  <a:extLst>
                    <a:ext uri="{FF2B5EF4-FFF2-40B4-BE49-F238E27FC236}">
                      <a16:creationId xmlns:a16="http://schemas.microsoft.com/office/drawing/2014/main" id="{A374C843-90E4-40AD-A245-BF4C13982EB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円/楕円 303">
                <a:extLst>
                  <a:ext uri="{FF2B5EF4-FFF2-40B4-BE49-F238E27FC236}">
                    <a16:creationId xmlns:a16="http://schemas.microsoft.com/office/drawing/2014/main" id="{3DFD2BDD-4E20-4939-8BFE-AF4C3BBF6C62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CB74C828-9789-4393-8BFA-52C7AC02E01B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アーチ 141">
                <a:extLst>
                  <a:ext uri="{FF2B5EF4-FFF2-40B4-BE49-F238E27FC236}">
                    <a16:creationId xmlns:a16="http://schemas.microsoft.com/office/drawing/2014/main" id="{60A42542-DB64-488A-94C2-9DAF97BC354A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アーチ 142">
                <a:extLst>
                  <a:ext uri="{FF2B5EF4-FFF2-40B4-BE49-F238E27FC236}">
                    <a16:creationId xmlns:a16="http://schemas.microsoft.com/office/drawing/2014/main" id="{E90CA860-13C8-4DA0-BE88-5B0224FB666C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アーチ 143">
                <a:extLst>
                  <a:ext uri="{FF2B5EF4-FFF2-40B4-BE49-F238E27FC236}">
                    <a16:creationId xmlns:a16="http://schemas.microsoft.com/office/drawing/2014/main" id="{8A668427-CE2D-4374-A7B7-09224041A994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26361768-38F0-4283-8FB9-0A5741AFD0C1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70" name="涙形 64">
                <a:extLst>
                  <a:ext uri="{FF2B5EF4-FFF2-40B4-BE49-F238E27FC236}">
                    <a16:creationId xmlns:a16="http://schemas.microsoft.com/office/drawing/2014/main" id="{CA3DA01C-DFC6-4AA0-8BE8-A0BFAF3C7D94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涙形 64">
                <a:extLst>
                  <a:ext uri="{FF2B5EF4-FFF2-40B4-BE49-F238E27FC236}">
                    <a16:creationId xmlns:a16="http://schemas.microsoft.com/office/drawing/2014/main" id="{52638DCD-5FC6-4047-8509-D8BFB08C37A9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304">
                <a:extLst>
                  <a:ext uri="{FF2B5EF4-FFF2-40B4-BE49-F238E27FC236}">
                    <a16:creationId xmlns:a16="http://schemas.microsoft.com/office/drawing/2014/main" id="{162E6354-78E6-4168-9412-593F80E779C6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305">
                <a:extLst>
                  <a:ext uri="{FF2B5EF4-FFF2-40B4-BE49-F238E27FC236}">
                    <a16:creationId xmlns:a16="http://schemas.microsoft.com/office/drawing/2014/main" id="{8AA5F78F-A11A-4DE4-89D8-8876745FD194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124">
                <a:extLst>
                  <a:ext uri="{FF2B5EF4-FFF2-40B4-BE49-F238E27FC236}">
                    <a16:creationId xmlns:a16="http://schemas.microsoft.com/office/drawing/2014/main" id="{0C0CBC45-A14D-48DD-90D6-ACC5400A6459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125">
                <a:extLst>
                  <a:ext uri="{FF2B5EF4-FFF2-40B4-BE49-F238E27FC236}">
                    <a16:creationId xmlns:a16="http://schemas.microsoft.com/office/drawing/2014/main" id="{9BF9EDD4-1E27-4D8D-A4B8-E0EA9FA6EB27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C78A54A-11A4-4A57-BCD2-FC7C67C61014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342BA2A-E99B-4887-B1D4-D19BE22C97D1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121" name="円/楕円 342">
                    <a:extLst>
                      <a:ext uri="{FF2B5EF4-FFF2-40B4-BE49-F238E27FC236}">
                        <a16:creationId xmlns:a16="http://schemas.microsoft.com/office/drawing/2014/main" id="{CBFC186C-E46E-4E8C-B8BA-7995A4116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円/楕円 343">
                    <a:extLst>
                      <a:ext uri="{FF2B5EF4-FFF2-40B4-BE49-F238E27FC236}">
                        <a16:creationId xmlns:a16="http://schemas.microsoft.com/office/drawing/2014/main" id="{18B7FB69-5D25-4EDA-81EC-91BEF94DF4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FCC849D-5A37-441A-ACC5-7FDC545D7118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119" name="円/楕円 340">
                    <a:extLst>
                      <a:ext uri="{FF2B5EF4-FFF2-40B4-BE49-F238E27FC236}">
                        <a16:creationId xmlns:a16="http://schemas.microsoft.com/office/drawing/2014/main" id="{6B7F44A3-D938-4947-9604-D9203395F1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円/楕円 341">
                    <a:extLst>
                      <a:ext uri="{FF2B5EF4-FFF2-40B4-BE49-F238E27FC236}">
                        <a16:creationId xmlns:a16="http://schemas.microsoft.com/office/drawing/2014/main" id="{AA71EFA5-03B3-4F89-8FCC-58E2365F4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" name="片側の 2 つの角を丸めた四角形 129">
                  <a:extLst>
                    <a:ext uri="{FF2B5EF4-FFF2-40B4-BE49-F238E27FC236}">
                      <a16:creationId xmlns:a16="http://schemas.microsoft.com/office/drawing/2014/main" id="{DB2938FF-65AA-49CF-BFF2-4DBEB89D2114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片側の 2 つの角を丸めた四角形 130">
                  <a:extLst>
                    <a:ext uri="{FF2B5EF4-FFF2-40B4-BE49-F238E27FC236}">
                      <a16:creationId xmlns:a16="http://schemas.microsoft.com/office/drawing/2014/main" id="{66CE14BA-6420-458C-AA68-E01E4BE1EC0E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片側の 2 つの角を丸めた四角形 131">
                  <a:extLst>
                    <a:ext uri="{FF2B5EF4-FFF2-40B4-BE49-F238E27FC236}">
                      <a16:creationId xmlns:a16="http://schemas.microsoft.com/office/drawing/2014/main" id="{0B01D02D-8BBA-4C12-BF7D-739D01D9C35E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1D4AE14-65F9-46B4-A854-CBD043C61F62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C3F6381F-4B6F-4D21-AC2C-709AE2622781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113" name="角丸四角形 163">
                      <a:extLst>
                        <a:ext uri="{FF2B5EF4-FFF2-40B4-BE49-F238E27FC236}">
                          <a16:creationId xmlns:a16="http://schemas.microsoft.com/office/drawing/2014/main" id="{EA429519-F309-43AE-9644-54D9E7930B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角丸四角形 164">
                      <a:extLst>
                        <a:ext uri="{FF2B5EF4-FFF2-40B4-BE49-F238E27FC236}">
                          <a16:creationId xmlns:a16="http://schemas.microsoft.com/office/drawing/2014/main" id="{9A782BA3-31B9-49E6-843C-478A01D557CF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5" name="角丸四角形 165">
                      <a:extLst>
                        <a:ext uri="{FF2B5EF4-FFF2-40B4-BE49-F238E27FC236}">
                          <a16:creationId xmlns:a16="http://schemas.microsoft.com/office/drawing/2014/main" id="{8FE31F3C-E852-4B58-8E3B-B30E804735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角丸四角形 166">
                      <a:extLst>
                        <a:ext uri="{FF2B5EF4-FFF2-40B4-BE49-F238E27FC236}">
                          <a16:creationId xmlns:a16="http://schemas.microsoft.com/office/drawing/2014/main" id="{2708FF35-C908-45F9-B494-1597A2EFE754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7" name="角丸四角形 167">
                      <a:extLst>
                        <a:ext uri="{FF2B5EF4-FFF2-40B4-BE49-F238E27FC236}">
                          <a16:creationId xmlns:a16="http://schemas.microsoft.com/office/drawing/2014/main" id="{42F833AD-B5D0-45DC-B32C-6BBCBDA8E96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角丸四角形 168">
                      <a:extLst>
                        <a:ext uri="{FF2B5EF4-FFF2-40B4-BE49-F238E27FC236}">
                          <a16:creationId xmlns:a16="http://schemas.microsoft.com/office/drawing/2014/main" id="{85F60D7E-EB15-4683-BB87-6529AB56F4F6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E87330F3-641C-4184-A175-37B5653D2338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107" name="角丸四角形 157">
                      <a:extLst>
                        <a:ext uri="{FF2B5EF4-FFF2-40B4-BE49-F238E27FC236}">
                          <a16:creationId xmlns:a16="http://schemas.microsoft.com/office/drawing/2014/main" id="{DC25EE51-3072-4827-8A2C-059BF98BF5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角丸四角形 158">
                      <a:extLst>
                        <a:ext uri="{FF2B5EF4-FFF2-40B4-BE49-F238E27FC236}">
                          <a16:creationId xmlns:a16="http://schemas.microsoft.com/office/drawing/2014/main" id="{A0C30F2F-EA07-492B-A094-8C8FF21D0C70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角丸四角形 159">
                      <a:extLst>
                        <a:ext uri="{FF2B5EF4-FFF2-40B4-BE49-F238E27FC236}">
                          <a16:creationId xmlns:a16="http://schemas.microsoft.com/office/drawing/2014/main" id="{8EA1A225-CB13-4730-A47B-9F6A2F5F78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0" name="角丸四角形 160">
                      <a:extLst>
                        <a:ext uri="{FF2B5EF4-FFF2-40B4-BE49-F238E27FC236}">
                          <a16:creationId xmlns:a16="http://schemas.microsoft.com/office/drawing/2014/main" id="{92388722-81FA-4DFD-AC79-CDB843792AF9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1" name="角丸四角形 161">
                      <a:extLst>
                        <a:ext uri="{FF2B5EF4-FFF2-40B4-BE49-F238E27FC236}">
                          <a16:creationId xmlns:a16="http://schemas.microsoft.com/office/drawing/2014/main" id="{4DE38ECC-210E-4729-BDB2-D5E3089ACC5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2" name="角丸四角形 162">
                      <a:extLst>
                        <a:ext uri="{FF2B5EF4-FFF2-40B4-BE49-F238E27FC236}">
                          <a16:creationId xmlns:a16="http://schemas.microsoft.com/office/drawing/2014/main" id="{629BD7EC-AB55-4FDD-BA62-B74E7D14567F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" name="台形 441">
                    <a:extLst>
                      <a:ext uri="{FF2B5EF4-FFF2-40B4-BE49-F238E27FC236}">
                        <a16:creationId xmlns:a16="http://schemas.microsoft.com/office/drawing/2014/main" id="{EA58B823-ABB2-4AB8-B442-F15B4E1E3045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35425BD9-1432-4D14-A7C8-EF70BE66A98B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18E114FD-D635-4F7F-85CF-88449D391F80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98" name="角丸四角形 148">
                      <a:extLst>
                        <a:ext uri="{FF2B5EF4-FFF2-40B4-BE49-F238E27FC236}">
                          <a16:creationId xmlns:a16="http://schemas.microsoft.com/office/drawing/2014/main" id="{A41A64E3-5BB5-44C4-B486-75DFACA8A0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9" name="角丸四角形 149">
                      <a:extLst>
                        <a:ext uri="{FF2B5EF4-FFF2-40B4-BE49-F238E27FC236}">
                          <a16:creationId xmlns:a16="http://schemas.microsoft.com/office/drawing/2014/main" id="{F93FA085-F92F-47AC-BF0D-CFF65400E2B9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角丸四角形 150">
                      <a:extLst>
                        <a:ext uri="{FF2B5EF4-FFF2-40B4-BE49-F238E27FC236}">
                          <a16:creationId xmlns:a16="http://schemas.microsoft.com/office/drawing/2014/main" id="{F9984257-A2E5-425D-882B-7D58AA7C16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角丸四角形 151">
                      <a:extLst>
                        <a:ext uri="{FF2B5EF4-FFF2-40B4-BE49-F238E27FC236}">
                          <a16:creationId xmlns:a16="http://schemas.microsoft.com/office/drawing/2014/main" id="{D96CA263-2A5D-4128-9810-CE2A6D5375BA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2" name="角丸四角形 152">
                      <a:extLst>
                        <a:ext uri="{FF2B5EF4-FFF2-40B4-BE49-F238E27FC236}">
                          <a16:creationId xmlns:a16="http://schemas.microsoft.com/office/drawing/2014/main" id="{E1211162-2E14-4C10-A348-A6AE8C460894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角丸四角形 153">
                      <a:extLst>
                        <a:ext uri="{FF2B5EF4-FFF2-40B4-BE49-F238E27FC236}">
                          <a16:creationId xmlns:a16="http://schemas.microsoft.com/office/drawing/2014/main" id="{86A6DDAE-A61B-453D-BD2E-86B240906CA2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459BF596-ACD4-4120-856F-5AE422EF3991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92" name="角丸四角形 142">
                      <a:extLst>
                        <a:ext uri="{FF2B5EF4-FFF2-40B4-BE49-F238E27FC236}">
                          <a16:creationId xmlns:a16="http://schemas.microsoft.com/office/drawing/2014/main" id="{FE39FCAB-96D2-4A81-BEA1-EE0765523E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角丸四角形 143">
                      <a:extLst>
                        <a:ext uri="{FF2B5EF4-FFF2-40B4-BE49-F238E27FC236}">
                          <a16:creationId xmlns:a16="http://schemas.microsoft.com/office/drawing/2014/main" id="{4D3CB9BE-50E8-4BC8-85D1-AF929E6715D7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角丸四角形 144">
                      <a:extLst>
                        <a:ext uri="{FF2B5EF4-FFF2-40B4-BE49-F238E27FC236}">
                          <a16:creationId xmlns:a16="http://schemas.microsoft.com/office/drawing/2014/main" id="{2BFF9760-DF91-4E0E-B82F-56BEA53264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角丸四角形 145">
                      <a:extLst>
                        <a:ext uri="{FF2B5EF4-FFF2-40B4-BE49-F238E27FC236}">
                          <a16:creationId xmlns:a16="http://schemas.microsoft.com/office/drawing/2014/main" id="{C49EF5F9-3A6B-4A07-8B8E-8F5A82ACA436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6" name="角丸四角形 146">
                      <a:extLst>
                        <a:ext uri="{FF2B5EF4-FFF2-40B4-BE49-F238E27FC236}">
                          <a16:creationId xmlns:a16="http://schemas.microsoft.com/office/drawing/2014/main" id="{07A169EF-4664-4F61-A85F-C4ABE1771C94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7" name="角丸四角形 147">
                      <a:extLst>
                        <a:ext uri="{FF2B5EF4-FFF2-40B4-BE49-F238E27FC236}">
                          <a16:creationId xmlns:a16="http://schemas.microsoft.com/office/drawing/2014/main" id="{7BDEB3C1-46D8-42BC-8D5B-3E77649FFF2F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台形 441">
                    <a:extLst>
                      <a:ext uri="{FF2B5EF4-FFF2-40B4-BE49-F238E27FC236}">
                        <a16:creationId xmlns:a16="http://schemas.microsoft.com/office/drawing/2014/main" id="{2380DBB6-FF93-4A49-A64A-5E4F4761A1D2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円/楕円 303">
                  <a:extLst>
                    <a:ext uri="{FF2B5EF4-FFF2-40B4-BE49-F238E27FC236}">
                      <a16:creationId xmlns:a16="http://schemas.microsoft.com/office/drawing/2014/main" id="{AEF4569F-87C6-43A2-A2BF-208F3270FFB2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84FB5E8-65DE-4FD5-881C-CE028B5AC399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アーチ 85">
                  <a:extLst>
                    <a:ext uri="{FF2B5EF4-FFF2-40B4-BE49-F238E27FC236}">
                      <a16:creationId xmlns:a16="http://schemas.microsoft.com/office/drawing/2014/main" id="{1FF22D06-DCB4-4B40-930E-7DEA4693CB18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アーチ 86">
                  <a:extLst>
                    <a:ext uri="{FF2B5EF4-FFF2-40B4-BE49-F238E27FC236}">
                      <a16:creationId xmlns:a16="http://schemas.microsoft.com/office/drawing/2014/main" id="{0E8C8A07-BB12-4E1E-ACB0-998345A06706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アーチ 87">
                  <a:extLst>
                    <a:ext uri="{FF2B5EF4-FFF2-40B4-BE49-F238E27FC236}">
                      <a16:creationId xmlns:a16="http://schemas.microsoft.com/office/drawing/2014/main" id="{B1949776-35BC-4132-AC55-C37B2665E84B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53830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487048-84B0-44FB-A09A-5FF479FABB17}"/>
              </a:ext>
            </a:extLst>
          </p:cNvPr>
          <p:cNvSpPr/>
          <p:nvPr/>
        </p:nvSpPr>
        <p:spPr>
          <a:xfrm>
            <a:off x="0" y="-16040"/>
            <a:ext cx="9906000" cy="117540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B02A17A-A772-42AC-A204-5F1268421507}"/>
              </a:ext>
            </a:extLst>
          </p:cNvPr>
          <p:cNvSpPr txBox="1"/>
          <p:nvPr/>
        </p:nvSpPr>
        <p:spPr>
          <a:xfrm>
            <a:off x="0" y="234793"/>
            <a:ext cx="990600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/>
              <a:t>ご協力のお願い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9D0343-D93B-43B3-936D-4ACA5B0934AF}"/>
              </a:ext>
            </a:extLst>
          </p:cNvPr>
          <p:cNvSpPr txBox="1"/>
          <p:nvPr/>
        </p:nvSpPr>
        <p:spPr>
          <a:xfrm>
            <a:off x="0" y="4684215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lnSpc>
                <a:spcPts val="6400"/>
              </a:lnSpc>
              <a:spcAft>
                <a:spcPts val="30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6000" dirty="0"/>
              <a:t>お水は</a:t>
            </a:r>
            <a:r>
              <a:rPr lang="ja-JP" altLang="en-US" sz="6000" dirty="0">
                <a:solidFill>
                  <a:srgbClr val="FF0000"/>
                </a:solidFill>
              </a:rPr>
              <a:t>セルフサービスで</a:t>
            </a:r>
            <a:endParaRPr lang="en-US" altLang="ja-JP" sz="60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ja-JP" altLang="en-US" sz="6000" dirty="0"/>
              <a:t>お願いします</a:t>
            </a: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178A73DC-6818-45E9-9E2C-528ED39DC140}"/>
              </a:ext>
            </a:extLst>
          </p:cNvPr>
          <p:cNvGrpSpPr/>
          <p:nvPr/>
        </p:nvGrpSpPr>
        <p:grpSpPr>
          <a:xfrm>
            <a:off x="3351136" y="1763815"/>
            <a:ext cx="3203727" cy="2589516"/>
            <a:chOff x="6874466" y="4647005"/>
            <a:chExt cx="2181999" cy="1763671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FEE0C71-241C-4C68-871B-3DFEB8EFCA04}"/>
                </a:ext>
              </a:extLst>
            </p:cNvPr>
            <p:cNvGrpSpPr/>
            <p:nvPr/>
          </p:nvGrpSpPr>
          <p:grpSpPr>
            <a:xfrm>
              <a:off x="6874466" y="4649421"/>
              <a:ext cx="1054351" cy="1752020"/>
              <a:chOff x="1441395" y="237570"/>
              <a:chExt cx="1304653" cy="2167947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8B27E7AC-F7F5-4AEE-9137-3682294ED5AF}"/>
                  </a:ext>
                </a:extLst>
              </p:cNvPr>
              <p:cNvGrpSpPr/>
              <p:nvPr/>
            </p:nvGrpSpPr>
            <p:grpSpPr>
              <a:xfrm flipH="1">
                <a:off x="1458116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51" name="月 150">
                  <a:extLst>
                    <a:ext uri="{FF2B5EF4-FFF2-40B4-BE49-F238E27FC236}">
                      <a16:creationId xmlns:a16="http://schemas.microsoft.com/office/drawing/2014/main" id="{4134A83A-A2C8-43FB-A530-F3B44C49A2C1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" name="月 151">
                  <a:extLst>
                    <a:ext uri="{FF2B5EF4-FFF2-40B4-BE49-F238E27FC236}">
                      <a16:creationId xmlns:a16="http://schemas.microsoft.com/office/drawing/2014/main" id="{9ED217BD-918D-46A1-B004-E79B3EA7A330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A4486337-03B6-4979-AAB5-680008B92A80}"/>
                  </a:ext>
                </a:extLst>
              </p:cNvPr>
              <p:cNvGrpSpPr/>
              <p:nvPr/>
            </p:nvGrpSpPr>
            <p:grpSpPr>
              <a:xfrm>
                <a:off x="2386623" y="1046254"/>
                <a:ext cx="325490" cy="314996"/>
                <a:chOff x="8960199" y="1517680"/>
                <a:chExt cx="219850" cy="212762"/>
              </a:xfrm>
            </p:grpSpPr>
            <p:sp>
              <p:nvSpPr>
                <p:cNvPr id="149" name="月 148">
                  <a:extLst>
                    <a:ext uri="{FF2B5EF4-FFF2-40B4-BE49-F238E27FC236}">
                      <a16:creationId xmlns:a16="http://schemas.microsoft.com/office/drawing/2014/main" id="{5BADE624-34A5-4777-A064-5C735597AD47}"/>
                    </a:ext>
                  </a:extLst>
                </p:cNvPr>
                <p:cNvSpPr/>
                <p:nvPr/>
              </p:nvSpPr>
              <p:spPr bwMode="auto">
                <a:xfrm rot="18000000">
                  <a:off x="9020477" y="1473765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9C798D47-E422-40F3-8B1B-D394A98DF82E}"/>
                    </a:ext>
                  </a:extLst>
                </p:cNvPr>
                <p:cNvSpPr/>
                <p:nvPr/>
              </p:nvSpPr>
              <p:spPr bwMode="auto">
                <a:xfrm rot="19800000">
                  <a:off x="8960199" y="1517680"/>
                  <a:ext cx="106381" cy="212762"/>
                </a:xfrm>
                <a:prstGeom prst="moon">
                  <a:avLst>
                    <a:gd name="adj" fmla="val 78652"/>
                  </a:avLst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5" name="涙形 64">
                <a:extLst>
                  <a:ext uri="{FF2B5EF4-FFF2-40B4-BE49-F238E27FC236}">
                    <a16:creationId xmlns:a16="http://schemas.microsoft.com/office/drawing/2014/main" id="{4BC69733-0562-494F-8F76-F66740FB017F}"/>
                  </a:ext>
                </a:extLst>
              </p:cNvPr>
              <p:cNvSpPr/>
              <p:nvPr/>
            </p:nvSpPr>
            <p:spPr bwMode="auto">
              <a:xfrm>
                <a:off x="1758135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 295">
                <a:extLst>
                  <a:ext uri="{FF2B5EF4-FFF2-40B4-BE49-F238E27FC236}">
                    <a16:creationId xmlns:a16="http://schemas.microsoft.com/office/drawing/2014/main" id="{A226532D-E5DD-41B7-A98E-C1AC9CF1EFE5}"/>
                  </a:ext>
                </a:extLst>
              </p:cNvPr>
              <p:cNvSpPr/>
              <p:nvPr/>
            </p:nvSpPr>
            <p:spPr bwMode="auto">
              <a:xfrm>
                <a:off x="1854077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 296">
                <a:extLst>
                  <a:ext uri="{FF2B5EF4-FFF2-40B4-BE49-F238E27FC236}">
                    <a16:creationId xmlns:a16="http://schemas.microsoft.com/office/drawing/2014/main" id="{03B3C89B-EDEE-4AE5-88D3-364F8898847E}"/>
                  </a:ext>
                </a:extLst>
              </p:cNvPr>
              <p:cNvSpPr/>
              <p:nvPr/>
            </p:nvSpPr>
            <p:spPr bwMode="auto">
              <a:xfrm flipH="1">
                <a:off x="2093336" y="1871595"/>
                <a:ext cx="239261" cy="31413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81CBD477-C961-4D87-8830-4134C1C18F53}"/>
                  </a:ext>
                </a:extLst>
              </p:cNvPr>
              <p:cNvSpPr/>
              <p:nvPr/>
            </p:nvSpPr>
            <p:spPr bwMode="auto">
              <a:xfrm>
                <a:off x="1610159" y="1562470"/>
                <a:ext cx="966354" cy="528606"/>
              </a:xfrm>
              <a:prstGeom prst="trapezoid">
                <a:avLst>
                  <a:gd name="adj" fmla="val 34296"/>
                </a:avLst>
              </a:prstGeom>
              <a:solidFill>
                <a:srgbClr val="FF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片側の 2 つの角を丸めた四角形 298">
                <a:extLst>
                  <a:ext uri="{FF2B5EF4-FFF2-40B4-BE49-F238E27FC236}">
                    <a16:creationId xmlns:a16="http://schemas.microsoft.com/office/drawing/2014/main" id="{267FDDF6-79E6-4EE8-B509-A8EEF40DB91F}"/>
                  </a:ext>
                </a:extLst>
              </p:cNvPr>
              <p:cNvSpPr/>
              <p:nvPr/>
            </p:nvSpPr>
            <p:spPr bwMode="auto">
              <a:xfrm>
                <a:off x="1726870" y="977141"/>
                <a:ext cx="732934" cy="68042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涙形 64">
                <a:extLst>
                  <a:ext uri="{FF2B5EF4-FFF2-40B4-BE49-F238E27FC236}">
                    <a16:creationId xmlns:a16="http://schemas.microsoft.com/office/drawing/2014/main" id="{2622EC2B-C80A-497C-A364-24ADF827242F}"/>
                  </a:ext>
                </a:extLst>
              </p:cNvPr>
              <p:cNvSpPr/>
              <p:nvPr/>
            </p:nvSpPr>
            <p:spPr bwMode="auto">
              <a:xfrm flipH="1">
                <a:off x="2093337" y="2187669"/>
                <a:ext cx="335202" cy="217848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片側の 2 つの角を丸めた四角形 300">
                <a:extLst>
                  <a:ext uri="{FF2B5EF4-FFF2-40B4-BE49-F238E27FC236}">
                    <a16:creationId xmlns:a16="http://schemas.microsoft.com/office/drawing/2014/main" id="{882594EF-6ADD-49CD-BC19-25BA4B522111}"/>
                  </a:ext>
                </a:extLst>
              </p:cNvPr>
              <p:cNvSpPr/>
              <p:nvPr/>
            </p:nvSpPr>
            <p:spPr bwMode="auto">
              <a:xfrm>
                <a:off x="1792135" y="1659216"/>
                <a:ext cx="599673" cy="417746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" name="円/楕円 304">
                <a:extLst>
                  <a:ext uri="{FF2B5EF4-FFF2-40B4-BE49-F238E27FC236}">
                    <a16:creationId xmlns:a16="http://schemas.microsoft.com/office/drawing/2014/main" id="{FF7F215D-51DB-40D7-92BA-0631F6BF1FF1}"/>
                  </a:ext>
                </a:extLst>
              </p:cNvPr>
              <p:cNvSpPr/>
              <p:nvPr/>
            </p:nvSpPr>
            <p:spPr bwMode="auto">
              <a:xfrm>
                <a:off x="1817592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円/楕円 305">
                <a:extLst>
                  <a:ext uri="{FF2B5EF4-FFF2-40B4-BE49-F238E27FC236}">
                    <a16:creationId xmlns:a16="http://schemas.microsoft.com/office/drawing/2014/main" id="{75BC3F0D-FA7D-4A76-A24C-54919BE6F12E}"/>
                  </a:ext>
                </a:extLst>
              </p:cNvPr>
              <p:cNvSpPr/>
              <p:nvPr/>
            </p:nvSpPr>
            <p:spPr bwMode="auto">
              <a:xfrm>
                <a:off x="2302696" y="2245807"/>
                <a:ext cx="67687" cy="67687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角丸四角形 559">
                <a:extLst>
                  <a:ext uri="{FF2B5EF4-FFF2-40B4-BE49-F238E27FC236}">
                    <a16:creationId xmlns:a16="http://schemas.microsoft.com/office/drawing/2014/main" id="{EADA61C3-2EC3-4E8F-979D-72735B905D4E}"/>
                  </a:ext>
                </a:extLst>
              </p:cNvPr>
              <p:cNvSpPr/>
              <p:nvPr/>
            </p:nvSpPr>
            <p:spPr bwMode="auto">
              <a:xfrm rot="10085881">
                <a:off x="1940476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台形 441">
                <a:extLst>
                  <a:ext uri="{FF2B5EF4-FFF2-40B4-BE49-F238E27FC236}">
                    <a16:creationId xmlns:a16="http://schemas.microsoft.com/office/drawing/2014/main" id="{285DB892-BA06-4062-B929-42D93E9DADC7}"/>
                  </a:ext>
                </a:extLst>
              </p:cNvPr>
              <p:cNvSpPr/>
              <p:nvPr/>
            </p:nvSpPr>
            <p:spPr bwMode="auto">
              <a:xfrm rot="9000000">
                <a:off x="1800976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角丸四角形 559">
                <a:extLst>
                  <a:ext uri="{FF2B5EF4-FFF2-40B4-BE49-F238E27FC236}">
                    <a16:creationId xmlns:a16="http://schemas.microsoft.com/office/drawing/2014/main" id="{9DB7F6D1-D902-475D-AB91-1FFAED72AA42}"/>
                  </a:ext>
                </a:extLst>
              </p:cNvPr>
              <p:cNvSpPr/>
              <p:nvPr/>
            </p:nvSpPr>
            <p:spPr bwMode="auto">
              <a:xfrm rot="11514119" flipH="1">
                <a:off x="1937552" y="1554681"/>
                <a:ext cx="316498" cy="331153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台形 441">
                <a:extLst>
                  <a:ext uri="{FF2B5EF4-FFF2-40B4-BE49-F238E27FC236}">
                    <a16:creationId xmlns:a16="http://schemas.microsoft.com/office/drawing/2014/main" id="{81EF2152-688A-4F40-BBA1-1BE608DA9F2F}"/>
                  </a:ext>
                </a:extLst>
              </p:cNvPr>
              <p:cNvSpPr/>
              <p:nvPr/>
            </p:nvSpPr>
            <p:spPr bwMode="auto">
              <a:xfrm rot="12600000" flipH="1">
                <a:off x="2123513" y="1266783"/>
                <a:ext cx="270037" cy="34719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CF839EE2-E39A-42E3-AEB6-E9DB1228EA1D}"/>
                  </a:ext>
                </a:extLst>
              </p:cNvPr>
              <p:cNvGrpSpPr/>
              <p:nvPr/>
            </p:nvGrpSpPr>
            <p:grpSpPr>
              <a:xfrm flipH="1">
                <a:off x="2411941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7" name="円/楕円 342">
                  <a:extLst>
                    <a:ext uri="{FF2B5EF4-FFF2-40B4-BE49-F238E27FC236}">
                      <a16:creationId xmlns:a16="http://schemas.microsoft.com/office/drawing/2014/main" id="{3BA4E634-2CE4-445E-A7D9-2CFD824AC05D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円/楕円 343">
                  <a:extLst>
                    <a:ext uri="{FF2B5EF4-FFF2-40B4-BE49-F238E27FC236}">
                      <a16:creationId xmlns:a16="http://schemas.microsoft.com/office/drawing/2014/main" id="{DE6A6522-45FC-4991-9C7F-680F9B62E3A1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C76910C-A6B8-4EBF-9ADE-7674BB2181E8}"/>
                  </a:ext>
                </a:extLst>
              </p:cNvPr>
              <p:cNvGrpSpPr/>
              <p:nvPr/>
            </p:nvGrpSpPr>
            <p:grpSpPr>
              <a:xfrm>
                <a:off x="1441395" y="749732"/>
                <a:ext cx="334107" cy="343848"/>
                <a:chOff x="8472560" y="1251585"/>
                <a:chExt cx="225670" cy="232250"/>
              </a:xfrm>
            </p:grpSpPr>
            <p:sp>
              <p:nvSpPr>
                <p:cNvPr id="145" name="円/楕円 340">
                  <a:extLst>
                    <a:ext uri="{FF2B5EF4-FFF2-40B4-BE49-F238E27FC236}">
                      <a16:creationId xmlns:a16="http://schemas.microsoft.com/office/drawing/2014/main" id="{104008D5-7604-4CE3-8506-BF2BB1535568}"/>
                    </a:ext>
                  </a:extLst>
                </p:cNvPr>
                <p:cNvSpPr/>
                <p:nvPr/>
              </p:nvSpPr>
              <p:spPr bwMode="auto">
                <a:xfrm>
                  <a:off x="8472560" y="1251585"/>
                  <a:ext cx="225670" cy="232250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円/楕円 341">
                  <a:extLst>
                    <a:ext uri="{FF2B5EF4-FFF2-40B4-BE49-F238E27FC236}">
                      <a16:creationId xmlns:a16="http://schemas.microsoft.com/office/drawing/2014/main" id="{A374C843-90E4-40AD-A245-BF4C13982EB2}"/>
                    </a:ext>
                  </a:extLst>
                </p:cNvPr>
                <p:cNvSpPr/>
                <p:nvPr/>
              </p:nvSpPr>
              <p:spPr bwMode="auto">
                <a:xfrm>
                  <a:off x="8540921" y="1304925"/>
                  <a:ext cx="111370" cy="125570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円/楕円 303">
                <a:extLst>
                  <a:ext uri="{FF2B5EF4-FFF2-40B4-BE49-F238E27FC236}">
                    <a16:creationId xmlns:a16="http://schemas.microsoft.com/office/drawing/2014/main" id="{3DFD2BDD-4E20-4939-8BFE-AF4C3BBF6C62}"/>
                  </a:ext>
                </a:extLst>
              </p:cNvPr>
              <p:cNvSpPr/>
              <p:nvPr/>
            </p:nvSpPr>
            <p:spPr bwMode="auto">
              <a:xfrm>
                <a:off x="1610403" y="341287"/>
                <a:ext cx="965870" cy="96587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台形 140">
                <a:extLst>
                  <a:ext uri="{FF2B5EF4-FFF2-40B4-BE49-F238E27FC236}">
                    <a16:creationId xmlns:a16="http://schemas.microsoft.com/office/drawing/2014/main" id="{CB74C828-9789-4393-8BFA-52C7AC02E01B}"/>
                  </a:ext>
                </a:extLst>
              </p:cNvPr>
              <p:cNvSpPr/>
              <p:nvPr/>
            </p:nvSpPr>
            <p:spPr bwMode="auto">
              <a:xfrm>
                <a:off x="1500337" y="237570"/>
                <a:ext cx="1186001" cy="549962"/>
              </a:xfrm>
              <a:prstGeom prst="trapezoid">
                <a:avLst>
                  <a:gd name="adj" fmla="val 65513"/>
                </a:avLst>
              </a:prstGeom>
              <a:pattFill prst="plaid">
                <a:fgClr>
                  <a:srgbClr val="FF6600"/>
                </a:fgClr>
                <a:bgClr>
                  <a:srgbClr val="FF0000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アーチ 141">
                <a:extLst>
                  <a:ext uri="{FF2B5EF4-FFF2-40B4-BE49-F238E27FC236}">
                    <a16:creationId xmlns:a16="http://schemas.microsoft.com/office/drawing/2014/main" id="{60A42542-DB64-488A-94C2-9DAF97BC354A}"/>
                  </a:ext>
                </a:extLst>
              </p:cNvPr>
              <p:cNvSpPr/>
              <p:nvPr/>
            </p:nvSpPr>
            <p:spPr bwMode="auto">
              <a:xfrm>
                <a:off x="1963668" y="936172"/>
                <a:ext cx="253981" cy="253981"/>
              </a:xfrm>
              <a:prstGeom prst="blockArc">
                <a:avLst>
                  <a:gd name="adj1" fmla="val 1687204"/>
                  <a:gd name="adj2" fmla="val 8987775"/>
                  <a:gd name="adj3" fmla="val 1468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アーチ 142">
                <a:extLst>
                  <a:ext uri="{FF2B5EF4-FFF2-40B4-BE49-F238E27FC236}">
                    <a16:creationId xmlns:a16="http://schemas.microsoft.com/office/drawing/2014/main" id="{E90CA860-13C8-4DA0-BE88-5B0224FB666C}"/>
                  </a:ext>
                </a:extLst>
              </p:cNvPr>
              <p:cNvSpPr/>
              <p:nvPr/>
            </p:nvSpPr>
            <p:spPr bwMode="auto">
              <a:xfrm>
                <a:off x="1701429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アーチ 143">
                <a:extLst>
                  <a:ext uri="{FF2B5EF4-FFF2-40B4-BE49-F238E27FC236}">
                    <a16:creationId xmlns:a16="http://schemas.microsoft.com/office/drawing/2014/main" id="{8A668427-CE2D-4374-A7B7-09224041A994}"/>
                  </a:ext>
                </a:extLst>
              </p:cNvPr>
              <p:cNvSpPr/>
              <p:nvPr/>
            </p:nvSpPr>
            <p:spPr bwMode="auto">
              <a:xfrm>
                <a:off x="2155508" y="735402"/>
                <a:ext cx="337373" cy="253981"/>
              </a:xfrm>
              <a:prstGeom prst="blockArc">
                <a:avLst>
                  <a:gd name="adj1" fmla="val 1214370"/>
                  <a:gd name="adj2" fmla="val 9671409"/>
                  <a:gd name="adj3" fmla="val 2244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26361768-38F0-4283-8FB9-0A5741AFD0C1}"/>
                </a:ext>
              </a:extLst>
            </p:cNvPr>
            <p:cNvGrpSpPr/>
            <p:nvPr/>
          </p:nvGrpSpPr>
          <p:grpSpPr>
            <a:xfrm>
              <a:off x="7995098" y="4647005"/>
              <a:ext cx="1061367" cy="1763671"/>
              <a:chOff x="7522432" y="3547046"/>
              <a:chExt cx="1735798" cy="2884371"/>
            </a:xfrm>
          </p:grpSpPr>
          <p:sp>
            <p:nvSpPr>
              <p:cNvPr id="70" name="涙形 64">
                <a:extLst>
                  <a:ext uri="{FF2B5EF4-FFF2-40B4-BE49-F238E27FC236}">
                    <a16:creationId xmlns:a16="http://schemas.microsoft.com/office/drawing/2014/main" id="{CA3DA01C-DFC6-4AA0-8BE8-A0BFAF3C7D94}"/>
                  </a:ext>
                </a:extLst>
              </p:cNvPr>
              <p:cNvSpPr/>
              <p:nvPr/>
            </p:nvSpPr>
            <p:spPr bwMode="auto">
              <a:xfrm>
                <a:off x="7837227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涙形 64">
                <a:extLst>
                  <a:ext uri="{FF2B5EF4-FFF2-40B4-BE49-F238E27FC236}">
                    <a16:creationId xmlns:a16="http://schemas.microsoft.com/office/drawing/2014/main" id="{52638DCD-5FC6-4047-8509-D8BFB08C37A9}"/>
                  </a:ext>
                </a:extLst>
              </p:cNvPr>
              <p:cNvSpPr/>
              <p:nvPr/>
            </p:nvSpPr>
            <p:spPr bwMode="auto">
              <a:xfrm flipH="1">
                <a:off x="8458588" y="6141578"/>
                <a:ext cx="445974" cy="289839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円/楕円 304">
                <a:extLst>
                  <a:ext uri="{FF2B5EF4-FFF2-40B4-BE49-F238E27FC236}">
                    <a16:creationId xmlns:a16="http://schemas.microsoft.com/office/drawing/2014/main" id="{162E6354-78E6-4168-9412-593F80E779C6}"/>
                  </a:ext>
                </a:extLst>
              </p:cNvPr>
              <p:cNvSpPr/>
              <p:nvPr/>
            </p:nvSpPr>
            <p:spPr bwMode="auto">
              <a:xfrm>
                <a:off x="7930290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円/楕円 305">
                <a:extLst>
                  <a:ext uri="{FF2B5EF4-FFF2-40B4-BE49-F238E27FC236}">
                    <a16:creationId xmlns:a16="http://schemas.microsoft.com/office/drawing/2014/main" id="{8AA5F78F-A11A-4DE4-89D8-8876745FD194}"/>
                  </a:ext>
                </a:extLst>
              </p:cNvPr>
              <p:cNvSpPr/>
              <p:nvPr/>
            </p:nvSpPr>
            <p:spPr bwMode="auto">
              <a:xfrm>
                <a:off x="8737132" y="6218929"/>
                <a:ext cx="90056" cy="9005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 124">
                <a:extLst>
                  <a:ext uri="{FF2B5EF4-FFF2-40B4-BE49-F238E27FC236}">
                    <a16:creationId xmlns:a16="http://schemas.microsoft.com/office/drawing/2014/main" id="{0C0CBC45-A14D-48DD-90D6-ACC5400A6459}"/>
                  </a:ext>
                </a:extLst>
              </p:cNvPr>
              <p:cNvSpPr/>
              <p:nvPr/>
            </p:nvSpPr>
            <p:spPr bwMode="auto">
              <a:xfrm rot="10800000" flipH="1">
                <a:off x="7927953" y="5705671"/>
                <a:ext cx="390964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125">
                <a:extLst>
                  <a:ext uri="{FF2B5EF4-FFF2-40B4-BE49-F238E27FC236}">
                    <a16:creationId xmlns:a16="http://schemas.microsoft.com/office/drawing/2014/main" id="{9BF9EDD4-1E27-4D8D-A4B8-E0EA9FA6EB27}"/>
                  </a:ext>
                </a:extLst>
              </p:cNvPr>
              <p:cNvSpPr/>
              <p:nvPr/>
            </p:nvSpPr>
            <p:spPr bwMode="auto">
              <a:xfrm rot="10800000">
                <a:off x="8417757" y="5705670"/>
                <a:ext cx="390962" cy="470340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C78A54A-11A4-4A57-BCD2-FC7C67C61014}"/>
                  </a:ext>
                </a:extLst>
              </p:cNvPr>
              <p:cNvGrpSpPr/>
              <p:nvPr/>
            </p:nvGrpSpPr>
            <p:grpSpPr>
              <a:xfrm>
                <a:off x="7522432" y="3547046"/>
                <a:ext cx="1735798" cy="2497057"/>
                <a:chOff x="7105589" y="3547046"/>
                <a:chExt cx="1735798" cy="2497057"/>
              </a:xfrm>
            </p:grpSpPr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E342BA2A-E99B-4887-B1D4-D19BE22C97D1}"/>
                    </a:ext>
                  </a:extLst>
                </p:cNvPr>
                <p:cNvGrpSpPr/>
                <p:nvPr/>
              </p:nvGrpSpPr>
              <p:grpSpPr>
                <a:xfrm flipH="1">
                  <a:off x="8396871" y="4228457"/>
                  <a:ext cx="444516" cy="457477"/>
                  <a:chOff x="8472560" y="1251585"/>
                  <a:chExt cx="225670" cy="232250"/>
                </a:xfrm>
              </p:grpSpPr>
              <p:sp>
                <p:nvSpPr>
                  <p:cNvPr id="121" name="円/楕円 342">
                    <a:extLst>
                      <a:ext uri="{FF2B5EF4-FFF2-40B4-BE49-F238E27FC236}">
                        <a16:creationId xmlns:a16="http://schemas.microsoft.com/office/drawing/2014/main" id="{CBFC186C-E46E-4E8C-B8BA-7995A41163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円/楕円 343">
                    <a:extLst>
                      <a:ext uri="{FF2B5EF4-FFF2-40B4-BE49-F238E27FC236}">
                        <a16:creationId xmlns:a16="http://schemas.microsoft.com/office/drawing/2014/main" id="{18B7FB69-5D25-4EDA-81EC-91BEF94DF4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89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FCC849D-5A37-441A-ACC5-7FDC545D7118}"/>
                    </a:ext>
                  </a:extLst>
                </p:cNvPr>
                <p:cNvGrpSpPr/>
                <p:nvPr/>
              </p:nvGrpSpPr>
              <p:grpSpPr>
                <a:xfrm>
                  <a:off x="7105589" y="4228457"/>
                  <a:ext cx="444516" cy="457477"/>
                  <a:chOff x="8472558" y="1251585"/>
                  <a:chExt cx="225670" cy="232250"/>
                </a:xfrm>
              </p:grpSpPr>
              <p:sp>
                <p:nvSpPr>
                  <p:cNvPr id="119" name="円/楕円 340">
                    <a:extLst>
                      <a:ext uri="{FF2B5EF4-FFF2-40B4-BE49-F238E27FC236}">
                        <a16:creationId xmlns:a16="http://schemas.microsoft.com/office/drawing/2014/main" id="{6B7F44A3-D938-4947-9604-D9203395F1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58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円/楕円 341">
                    <a:extLst>
                      <a:ext uri="{FF2B5EF4-FFF2-40B4-BE49-F238E27FC236}">
                        <a16:creationId xmlns:a16="http://schemas.microsoft.com/office/drawing/2014/main" id="{AA71EFA5-03B3-4F89-8FCC-58E2365F45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12682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" name="片側の 2 つの角を丸めた四角形 129">
                  <a:extLst>
                    <a:ext uri="{FF2B5EF4-FFF2-40B4-BE49-F238E27FC236}">
                      <a16:creationId xmlns:a16="http://schemas.microsoft.com/office/drawing/2014/main" id="{DB2938FF-65AA-49CF-BFF2-4DBEB89D2114}"/>
                    </a:ext>
                  </a:extLst>
                </p:cNvPr>
                <p:cNvSpPr/>
                <p:nvPr/>
              </p:nvSpPr>
              <p:spPr bwMode="auto">
                <a:xfrm>
                  <a:off x="7485409" y="4531017"/>
                  <a:ext cx="975140" cy="90527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片側の 2 つの角を丸めた四角形 130">
                  <a:extLst>
                    <a:ext uri="{FF2B5EF4-FFF2-40B4-BE49-F238E27FC236}">
                      <a16:creationId xmlns:a16="http://schemas.microsoft.com/office/drawing/2014/main" id="{66CE14BA-6420-458C-AA68-E01E4BE1EC0E}"/>
                    </a:ext>
                  </a:extLst>
                </p:cNvPr>
                <p:cNvSpPr/>
                <p:nvPr/>
              </p:nvSpPr>
              <p:spPr bwMode="auto">
                <a:xfrm>
                  <a:off x="7519685" y="5438492"/>
                  <a:ext cx="902954" cy="605611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pattFill prst="dkVert">
                  <a:fgClr>
                    <a:srgbClr val="00B0F0"/>
                  </a:fgClr>
                  <a:bgClr>
                    <a:schemeClr val="accent5">
                      <a:lumMod val="90000"/>
                    </a:schemeClr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" name="片側の 2 つの角を丸めた四角形 131">
                  <a:extLst>
                    <a:ext uri="{FF2B5EF4-FFF2-40B4-BE49-F238E27FC236}">
                      <a16:creationId xmlns:a16="http://schemas.microsoft.com/office/drawing/2014/main" id="{0B01D02D-8BBA-4C12-BF7D-739D01D9C35E}"/>
                    </a:ext>
                  </a:extLst>
                </p:cNvPr>
                <p:cNvSpPr/>
                <p:nvPr/>
              </p:nvSpPr>
              <p:spPr bwMode="auto">
                <a:xfrm>
                  <a:off x="7595883" y="5441993"/>
                  <a:ext cx="750556" cy="527008"/>
                </a:xfrm>
                <a:prstGeom prst="round2SameRect">
                  <a:avLst>
                    <a:gd name="adj1" fmla="val 0"/>
                    <a:gd name="adj2" fmla="val 47213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1D4AE14-65F9-46B4-A854-CBD043C61F62}"/>
                    </a:ext>
                  </a:extLst>
                </p:cNvPr>
                <p:cNvGrpSpPr/>
                <p:nvPr/>
              </p:nvGrpSpPr>
              <p:grpSpPr>
                <a:xfrm>
                  <a:off x="7588063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C3F6381F-4B6F-4D21-AC2C-709AE2622781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113" name="角丸四角形 163">
                      <a:extLst>
                        <a:ext uri="{FF2B5EF4-FFF2-40B4-BE49-F238E27FC236}">
                          <a16:creationId xmlns:a16="http://schemas.microsoft.com/office/drawing/2014/main" id="{EA429519-F309-43AE-9644-54D9E7930B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4" name="角丸四角形 164">
                      <a:extLst>
                        <a:ext uri="{FF2B5EF4-FFF2-40B4-BE49-F238E27FC236}">
                          <a16:creationId xmlns:a16="http://schemas.microsoft.com/office/drawing/2014/main" id="{9A782BA3-31B9-49E6-843C-478A01D557CF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5" name="角丸四角形 165">
                      <a:extLst>
                        <a:ext uri="{FF2B5EF4-FFF2-40B4-BE49-F238E27FC236}">
                          <a16:creationId xmlns:a16="http://schemas.microsoft.com/office/drawing/2014/main" id="{8FE31F3C-E852-4B58-8E3B-B30E804735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6" name="角丸四角形 166">
                      <a:extLst>
                        <a:ext uri="{FF2B5EF4-FFF2-40B4-BE49-F238E27FC236}">
                          <a16:creationId xmlns:a16="http://schemas.microsoft.com/office/drawing/2014/main" id="{2708FF35-C908-45F9-B494-1597A2EFE754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7" name="角丸四角形 167">
                      <a:extLst>
                        <a:ext uri="{FF2B5EF4-FFF2-40B4-BE49-F238E27FC236}">
                          <a16:creationId xmlns:a16="http://schemas.microsoft.com/office/drawing/2014/main" id="{42F833AD-B5D0-45DC-B32C-6BBCBDA8E966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角丸四角形 168">
                      <a:extLst>
                        <a:ext uri="{FF2B5EF4-FFF2-40B4-BE49-F238E27FC236}">
                          <a16:creationId xmlns:a16="http://schemas.microsoft.com/office/drawing/2014/main" id="{85F60D7E-EB15-4683-BB87-6529AB56F4F6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E87330F3-641C-4184-A175-37B5653D2338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107" name="角丸四角形 157">
                      <a:extLst>
                        <a:ext uri="{FF2B5EF4-FFF2-40B4-BE49-F238E27FC236}">
                          <a16:creationId xmlns:a16="http://schemas.microsoft.com/office/drawing/2014/main" id="{DC25EE51-3072-4827-8A2C-059BF98BF5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8" name="角丸四角形 158">
                      <a:extLst>
                        <a:ext uri="{FF2B5EF4-FFF2-40B4-BE49-F238E27FC236}">
                          <a16:creationId xmlns:a16="http://schemas.microsoft.com/office/drawing/2014/main" id="{A0C30F2F-EA07-492B-A094-8C8FF21D0C70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角丸四角形 159">
                      <a:extLst>
                        <a:ext uri="{FF2B5EF4-FFF2-40B4-BE49-F238E27FC236}">
                          <a16:creationId xmlns:a16="http://schemas.microsoft.com/office/drawing/2014/main" id="{8EA1A225-CB13-4730-A47B-9F6A2F5F78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0" name="角丸四角形 160">
                      <a:extLst>
                        <a:ext uri="{FF2B5EF4-FFF2-40B4-BE49-F238E27FC236}">
                          <a16:creationId xmlns:a16="http://schemas.microsoft.com/office/drawing/2014/main" id="{92388722-81FA-4DFD-AC79-CDB843792AF9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1" name="角丸四角形 161">
                      <a:extLst>
                        <a:ext uri="{FF2B5EF4-FFF2-40B4-BE49-F238E27FC236}">
                          <a16:creationId xmlns:a16="http://schemas.microsoft.com/office/drawing/2014/main" id="{4DE38ECC-210E-4729-BDB2-D5E3089ACC57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12" name="角丸四角形 162">
                      <a:extLst>
                        <a:ext uri="{FF2B5EF4-FFF2-40B4-BE49-F238E27FC236}">
                          <a16:creationId xmlns:a16="http://schemas.microsoft.com/office/drawing/2014/main" id="{629BD7EC-AB55-4FDD-BA62-B74E7D14567F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6" name="台形 441">
                    <a:extLst>
                      <a:ext uri="{FF2B5EF4-FFF2-40B4-BE49-F238E27FC236}">
                        <a16:creationId xmlns:a16="http://schemas.microsoft.com/office/drawing/2014/main" id="{EA58B823-ABB2-4AB8-B442-F15B4E1E3045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35425BD9-1432-4D14-A7C8-EF70BE66A98B}"/>
                    </a:ext>
                  </a:extLst>
                </p:cNvPr>
                <p:cNvGrpSpPr/>
                <p:nvPr/>
              </p:nvGrpSpPr>
              <p:grpSpPr>
                <a:xfrm flipH="1">
                  <a:off x="7720908" y="4942971"/>
                  <a:ext cx="643180" cy="813454"/>
                  <a:chOff x="8576672" y="1680137"/>
                  <a:chExt cx="326527" cy="412971"/>
                </a:xfrm>
              </p:grpSpPr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18E114FD-D635-4F7F-85CF-88449D391F80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1987" y="1865978"/>
                    <a:ext cx="211212" cy="227130"/>
                    <a:chOff x="5046286" y="3282909"/>
                    <a:chExt cx="508835" cy="547184"/>
                  </a:xfrm>
                  <a:solidFill>
                    <a:schemeClr val="tx1"/>
                  </a:solidFill>
                </p:grpSpPr>
                <p:sp>
                  <p:nvSpPr>
                    <p:cNvPr id="98" name="角丸四角形 148">
                      <a:extLst>
                        <a:ext uri="{FF2B5EF4-FFF2-40B4-BE49-F238E27FC236}">
                          <a16:creationId xmlns:a16="http://schemas.microsoft.com/office/drawing/2014/main" id="{A41A64E3-5BB5-44C4-B486-75DFACA8A0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9" name="角丸四角形 149">
                      <a:extLst>
                        <a:ext uri="{FF2B5EF4-FFF2-40B4-BE49-F238E27FC236}">
                          <a16:creationId xmlns:a16="http://schemas.microsoft.com/office/drawing/2014/main" id="{F93FA085-F92F-47AC-BF0D-CFF65400E2B9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0" name="角丸四角形 150">
                      <a:extLst>
                        <a:ext uri="{FF2B5EF4-FFF2-40B4-BE49-F238E27FC236}">
                          <a16:creationId xmlns:a16="http://schemas.microsoft.com/office/drawing/2014/main" id="{F9984257-A2E5-425D-882B-7D58AA7C16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1" name="角丸四角形 151">
                      <a:extLst>
                        <a:ext uri="{FF2B5EF4-FFF2-40B4-BE49-F238E27FC236}">
                          <a16:creationId xmlns:a16="http://schemas.microsoft.com/office/drawing/2014/main" id="{D96CA263-2A5D-4128-9810-CE2A6D5375BA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2" name="角丸四角形 152">
                      <a:extLst>
                        <a:ext uri="{FF2B5EF4-FFF2-40B4-BE49-F238E27FC236}">
                          <a16:creationId xmlns:a16="http://schemas.microsoft.com/office/drawing/2014/main" id="{E1211162-2E14-4C10-A348-A6AE8C460894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103" name="角丸四角形 153">
                      <a:extLst>
                        <a:ext uri="{FF2B5EF4-FFF2-40B4-BE49-F238E27FC236}">
                          <a16:creationId xmlns:a16="http://schemas.microsoft.com/office/drawing/2014/main" id="{86A6DDAE-A61B-453D-BD2E-86B240906CA2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459BF596-ACD4-4120-856F-5AE422EF3991}"/>
                      </a:ext>
                    </a:extLst>
                  </p:cNvPr>
                  <p:cNvGrpSpPr/>
                  <p:nvPr/>
                </p:nvGrpSpPr>
                <p:grpSpPr>
                  <a:xfrm rot="9000000">
                    <a:off x="8690316" y="1865977"/>
                    <a:ext cx="211212" cy="227130"/>
                    <a:chOff x="5046286" y="3282909"/>
                    <a:chExt cx="508835" cy="547184"/>
                  </a:xfrm>
                  <a:solidFill>
                    <a:srgbClr val="FFCC99"/>
                  </a:solidFill>
                </p:grpSpPr>
                <p:sp>
                  <p:nvSpPr>
                    <p:cNvPr id="92" name="角丸四角形 142">
                      <a:extLst>
                        <a:ext uri="{FF2B5EF4-FFF2-40B4-BE49-F238E27FC236}">
                          <a16:creationId xmlns:a16="http://schemas.microsoft.com/office/drawing/2014/main" id="{FE39FCAB-96D2-4A81-BEA1-EE0765523E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06362" y="3507581"/>
                      <a:ext cx="268132" cy="32251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3" name="角丸四角形 143">
                      <a:extLst>
                        <a:ext uri="{FF2B5EF4-FFF2-40B4-BE49-F238E27FC236}">
                          <a16:creationId xmlns:a16="http://schemas.microsoft.com/office/drawing/2014/main" id="{4D3CB9BE-50E8-4BC8-85D1-AF929E6715D7}"/>
                        </a:ext>
                      </a:extLst>
                    </p:cNvPr>
                    <p:cNvSpPr/>
                    <p:nvPr/>
                  </p:nvSpPr>
                  <p:spPr bwMode="auto">
                    <a:xfrm rot="18452988">
                      <a:off x="5129288" y="3528299"/>
                      <a:ext cx="101783" cy="2677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4" name="角丸四角形 144">
                      <a:extLst>
                        <a:ext uri="{FF2B5EF4-FFF2-40B4-BE49-F238E27FC236}">
                          <a16:creationId xmlns:a16="http://schemas.microsoft.com/office/drawing/2014/main" id="{2BFF9760-DF91-4E0E-B82F-56BEA53264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03992" y="3282909"/>
                      <a:ext cx="72869" cy="317749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5" name="角丸四角形 145">
                      <a:extLst>
                        <a:ext uri="{FF2B5EF4-FFF2-40B4-BE49-F238E27FC236}">
                          <a16:creationId xmlns:a16="http://schemas.microsoft.com/office/drawing/2014/main" id="{C49EF5F9-3A6B-4A07-8B8E-8F5A82ACA436}"/>
                        </a:ext>
                      </a:extLst>
                    </p:cNvPr>
                    <p:cNvSpPr/>
                    <p:nvPr/>
                  </p:nvSpPr>
                  <p:spPr bwMode="auto">
                    <a:xfrm rot="20390620">
                      <a:off x="5186313" y="3335452"/>
                      <a:ext cx="72869" cy="30078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6" name="角丸四角形 146">
                      <a:extLst>
                        <a:ext uri="{FF2B5EF4-FFF2-40B4-BE49-F238E27FC236}">
                          <a16:creationId xmlns:a16="http://schemas.microsoft.com/office/drawing/2014/main" id="{07A169EF-4664-4F61-A85F-C4ABE1771C94}"/>
                        </a:ext>
                      </a:extLst>
                    </p:cNvPr>
                    <p:cNvSpPr/>
                    <p:nvPr/>
                  </p:nvSpPr>
                  <p:spPr bwMode="auto">
                    <a:xfrm rot="900000">
                      <a:off x="5413791" y="3341411"/>
                      <a:ext cx="72869" cy="294952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  <p:sp>
                  <p:nvSpPr>
                    <p:cNvPr id="97" name="角丸四角形 147">
                      <a:extLst>
                        <a:ext uri="{FF2B5EF4-FFF2-40B4-BE49-F238E27FC236}">
                          <a16:creationId xmlns:a16="http://schemas.microsoft.com/office/drawing/2014/main" id="{7BDEB3C1-46D8-42BC-8D5B-3E77649FFF2F}"/>
                        </a:ext>
                      </a:extLst>
                    </p:cNvPr>
                    <p:cNvSpPr/>
                    <p:nvPr/>
                  </p:nvSpPr>
                  <p:spPr bwMode="auto">
                    <a:xfrm rot="2588224">
                      <a:off x="5492057" y="3475798"/>
                      <a:ext cx="63064" cy="23386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254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kumimoji="0" lang="ja-JP" altLang="en-US" kern="0">
                        <a:solidFill>
                          <a:prstClr val="white"/>
                        </a:solidFill>
                        <a:latin typeface="Calibri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1" name="台形 441">
                    <a:extLst>
                      <a:ext uri="{FF2B5EF4-FFF2-40B4-BE49-F238E27FC236}">
                        <a16:creationId xmlns:a16="http://schemas.microsoft.com/office/drawing/2014/main" id="{2380DBB6-FF93-4A49-A64A-5E4F4761A1D2}"/>
                      </a:ext>
                    </a:extLst>
                  </p:cNvPr>
                  <p:cNvSpPr/>
                  <p:nvPr/>
                </p:nvSpPr>
                <p:spPr bwMode="auto">
                  <a:xfrm rot="9000000">
                    <a:off x="8576672" y="1680137"/>
                    <a:ext cx="181718" cy="233637"/>
                  </a:xfrm>
                  <a:custGeom>
                    <a:avLst/>
                    <a:gdLst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0 w 209542"/>
                      <a:gd name="connsiteY4" fmla="*/ 350865 h 35086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  <a:gd name="connsiteX4" fmla="*/ 78140 w 209542"/>
                      <a:gd name="connsiteY4" fmla="*/ 350305 h 350865"/>
                      <a:gd name="connsiteX5" fmla="*/ 0 w 209542"/>
                      <a:gd name="connsiteY5" fmla="*/ 350865 h 350865"/>
                      <a:gd name="connsiteX0" fmla="*/ 78140 w 209542"/>
                      <a:gd name="connsiteY0" fmla="*/ 350305 h 441745"/>
                      <a:gd name="connsiteX1" fmla="*/ 0 w 209542"/>
                      <a:gd name="connsiteY1" fmla="*/ 350865 h 441745"/>
                      <a:gd name="connsiteX2" fmla="*/ 55154 w 209542"/>
                      <a:gd name="connsiteY2" fmla="*/ 0 h 441745"/>
                      <a:gd name="connsiteX3" fmla="*/ 154388 w 209542"/>
                      <a:gd name="connsiteY3" fmla="*/ 0 h 441745"/>
                      <a:gd name="connsiteX4" fmla="*/ 209542 w 209542"/>
                      <a:gd name="connsiteY4" fmla="*/ 350865 h 441745"/>
                      <a:gd name="connsiteX5" fmla="*/ 169580 w 209542"/>
                      <a:gd name="connsiteY5" fmla="*/ 441745 h 441745"/>
                      <a:gd name="connsiteX0" fmla="*/ 0 w 209542"/>
                      <a:gd name="connsiteY0" fmla="*/ 350865 h 441745"/>
                      <a:gd name="connsiteX1" fmla="*/ 55154 w 209542"/>
                      <a:gd name="connsiteY1" fmla="*/ 0 h 441745"/>
                      <a:gd name="connsiteX2" fmla="*/ 154388 w 209542"/>
                      <a:gd name="connsiteY2" fmla="*/ 0 h 441745"/>
                      <a:gd name="connsiteX3" fmla="*/ 209542 w 209542"/>
                      <a:gd name="connsiteY3" fmla="*/ 350865 h 441745"/>
                      <a:gd name="connsiteX4" fmla="*/ 169580 w 209542"/>
                      <a:gd name="connsiteY4" fmla="*/ 441745 h 441745"/>
                      <a:gd name="connsiteX0" fmla="*/ 0 w 209542"/>
                      <a:gd name="connsiteY0" fmla="*/ 350865 h 350865"/>
                      <a:gd name="connsiteX1" fmla="*/ 55154 w 209542"/>
                      <a:gd name="connsiteY1" fmla="*/ 0 h 350865"/>
                      <a:gd name="connsiteX2" fmla="*/ 154388 w 209542"/>
                      <a:gd name="connsiteY2" fmla="*/ 0 h 350865"/>
                      <a:gd name="connsiteX3" fmla="*/ 209542 w 209542"/>
                      <a:gd name="connsiteY3" fmla="*/ 350865 h 3508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09542" h="350865">
                        <a:moveTo>
                          <a:pt x="0" y="350865"/>
                        </a:moveTo>
                        <a:lnTo>
                          <a:pt x="55154" y="0"/>
                        </a:lnTo>
                        <a:lnTo>
                          <a:pt x="154388" y="0"/>
                        </a:lnTo>
                        <a:lnTo>
                          <a:pt x="209542" y="350865"/>
                        </a:lnTo>
                      </a:path>
                    </a:pathLst>
                  </a:custGeom>
                  <a:pattFill prst="dkVert">
                    <a:fgClr>
                      <a:srgbClr val="00B0F0"/>
                    </a:fgClr>
                    <a:bgClr>
                      <a:schemeClr val="accent5">
                        <a:lumMod val="90000"/>
                      </a:schemeClr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4" name="円/楕円 303">
                  <a:extLst>
                    <a:ext uri="{FF2B5EF4-FFF2-40B4-BE49-F238E27FC236}">
                      <a16:creationId xmlns:a16="http://schemas.microsoft.com/office/drawing/2014/main" id="{AEF4569F-87C6-43A2-A2BF-208F3270FFB2}"/>
                    </a:ext>
                  </a:extLst>
                </p:cNvPr>
                <p:cNvSpPr/>
                <p:nvPr/>
              </p:nvSpPr>
              <p:spPr bwMode="auto">
                <a:xfrm>
                  <a:off x="7330454" y="3685038"/>
                  <a:ext cx="1285053" cy="1285053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B84FB5E8-65DE-4FD5-881C-CE028B5AC399}"/>
                    </a:ext>
                  </a:extLst>
                </p:cNvPr>
                <p:cNvSpPr/>
                <p:nvPr/>
              </p:nvSpPr>
              <p:spPr bwMode="auto">
                <a:xfrm>
                  <a:off x="7184016" y="3547046"/>
                  <a:ext cx="1577928" cy="731703"/>
                </a:xfrm>
                <a:prstGeom prst="trapezoid">
                  <a:avLst>
                    <a:gd name="adj" fmla="val 65513"/>
                  </a:avLst>
                </a:prstGeom>
                <a:pattFill prst="plaid">
                  <a:fgClr>
                    <a:srgbClr val="0070C0"/>
                  </a:fgClr>
                  <a:bgClr>
                    <a:srgbClr val="002060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アーチ 85">
                  <a:extLst>
                    <a:ext uri="{FF2B5EF4-FFF2-40B4-BE49-F238E27FC236}">
                      <a16:creationId xmlns:a16="http://schemas.microsoft.com/office/drawing/2014/main" id="{1FF22D06-DCB4-4B40-930E-7DEA4693CB18}"/>
                    </a:ext>
                  </a:extLst>
                </p:cNvPr>
                <p:cNvSpPr/>
                <p:nvPr/>
              </p:nvSpPr>
              <p:spPr bwMode="auto">
                <a:xfrm>
                  <a:off x="7800461" y="4476509"/>
                  <a:ext cx="337913" cy="337913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アーチ 86">
                  <a:extLst>
                    <a:ext uri="{FF2B5EF4-FFF2-40B4-BE49-F238E27FC236}">
                      <a16:creationId xmlns:a16="http://schemas.microsoft.com/office/drawing/2014/main" id="{0E8C8A07-BB12-4E1E-ACB0-998345A06706}"/>
                    </a:ext>
                  </a:extLst>
                </p:cNvPr>
                <p:cNvSpPr/>
                <p:nvPr/>
              </p:nvSpPr>
              <p:spPr bwMode="auto">
                <a:xfrm>
                  <a:off x="7451561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アーチ 87">
                  <a:extLst>
                    <a:ext uri="{FF2B5EF4-FFF2-40B4-BE49-F238E27FC236}">
                      <a16:creationId xmlns:a16="http://schemas.microsoft.com/office/drawing/2014/main" id="{B1949776-35BC-4132-AC55-C37B2665E84B}"/>
                    </a:ext>
                  </a:extLst>
                </p:cNvPr>
                <p:cNvSpPr/>
                <p:nvPr/>
              </p:nvSpPr>
              <p:spPr bwMode="auto">
                <a:xfrm>
                  <a:off x="8055697" y="4209392"/>
                  <a:ext cx="448861" cy="337913"/>
                </a:xfrm>
                <a:prstGeom prst="blockArc">
                  <a:avLst>
                    <a:gd name="adj1" fmla="val 1214370"/>
                    <a:gd name="adj2" fmla="val 9671409"/>
                    <a:gd name="adj3" fmla="val 22448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551767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popb66_お水はセルフサービスでお願いします</dc:title>
  <dc:subject>popb66_お水はセルフサービスでお願いします</dc:subject>
  <dc:creator>でじけろお</dc:creator>
  <cp:lastModifiedBy/>
  <cp:revision>1</cp:revision>
  <dcterms:created xsi:type="dcterms:W3CDTF">2014-12-04T06:28:23Z</dcterms:created>
  <dcterms:modified xsi:type="dcterms:W3CDTF">2020-09-13T09:50:09Z</dcterms:modified>
  <cp:version>1</cp:version>
</cp:coreProperties>
</file>